
<file path=[Content_Types].xml><?xml version="1.0" encoding="utf-8"?>
<Types xmlns="http://schemas.openxmlformats.org/package/2006/content-types">
  <Default Extension="png" ContentType="image/png"/>
  <Default Extension="jfif" ContentType="image/j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3.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1"/>
  </p:notesMasterIdLst>
  <p:sldIdLst>
    <p:sldId id="398" r:id="rId2"/>
    <p:sldId id="801" r:id="rId3"/>
    <p:sldId id="802" r:id="rId4"/>
    <p:sldId id="803" r:id="rId5"/>
    <p:sldId id="804" r:id="rId6"/>
    <p:sldId id="399" r:id="rId7"/>
    <p:sldId id="743" r:id="rId8"/>
    <p:sldId id="794" r:id="rId9"/>
    <p:sldId id="805" r:id="rId10"/>
    <p:sldId id="806" r:id="rId11"/>
    <p:sldId id="807" r:id="rId12"/>
    <p:sldId id="808" r:id="rId13"/>
    <p:sldId id="809" r:id="rId14"/>
    <p:sldId id="810" r:id="rId15"/>
    <p:sldId id="811" r:id="rId16"/>
    <p:sldId id="812" r:id="rId17"/>
    <p:sldId id="813" r:id="rId18"/>
    <p:sldId id="814" r:id="rId19"/>
    <p:sldId id="815" r:id="rId20"/>
    <p:sldId id="816" r:id="rId21"/>
    <p:sldId id="817" r:id="rId22"/>
    <p:sldId id="818" r:id="rId23"/>
    <p:sldId id="819" r:id="rId24"/>
    <p:sldId id="820" r:id="rId25"/>
    <p:sldId id="821" r:id="rId26"/>
    <p:sldId id="822" r:id="rId27"/>
    <p:sldId id="823" r:id="rId28"/>
    <p:sldId id="824" r:id="rId29"/>
    <p:sldId id="825" r:id="rId30"/>
    <p:sldId id="826" r:id="rId31"/>
    <p:sldId id="827" r:id="rId32"/>
    <p:sldId id="829" r:id="rId33"/>
    <p:sldId id="830" r:id="rId34"/>
    <p:sldId id="744" r:id="rId35"/>
    <p:sldId id="503" r:id="rId36"/>
    <p:sldId id="786" r:id="rId37"/>
    <p:sldId id="745" r:id="rId38"/>
    <p:sldId id="501" r:id="rId39"/>
    <p:sldId id="502" r:id="rId40"/>
    <p:sldId id="746" r:id="rId41"/>
    <p:sldId id="787" r:id="rId42"/>
    <p:sldId id="793" r:id="rId43"/>
    <p:sldId id="747" r:id="rId44"/>
    <p:sldId id="400" r:id="rId45"/>
    <p:sldId id="598" r:id="rId46"/>
    <p:sldId id="599" r:id="rId47"/>
    <p:sldId id="343" r:id="rId48"/>
    <p:sldId id="831" r:id="rId49"/>
    <p:sldId id="832" r:id="rId50"/>
    <p:sldId id="833" r:id="rId51"/>
    <p:sldId id="834" r:id="rId52"/>
    <p:sldId id="748" r:id="rId53"/>
    <p:sldId id="785" r:id="rId54"/>
    <p:sldId id="784" r:id="rId55"/>
    <p:sldId id="749" r:id="rId56"/>
    <p:sldId id="613" r:id="rId57"/>
    <p:sldId id="795" r:id="rId58"/>
    <p:sldId id="615" r:id="rId59"/>
    <p:sldId id="616" r:id="rId60"/>
    <p:sldId id="797" r:id="rId61"/>
    <p:sldId id="855" r:id="rId62"/>
    <p:sldId id="620" r:id="rId63"/>
    <p:sldId id="621" r:id="rId64"/>
    <p:sldId id="623" r:id="rId65"/>
    <p:sldId id="624" r:id="rId66"/>
    <p:sldId id="625" r:id="rId67"/>
    <p:sldId id="798" r:id="rId68"/>
    <p:sldId id="627" r:id="rId69"/>
    <p:sldId id="628" r:id="rId70"/>
    <p:sldId id="630" r:id="rId71"/>
    <p:sldId id="643" r:id="rId72"/>
    <p:sldId id="750" r:id="rId73"/>
    <p:sldId id="459" r:id="rId74"/>
    <p:sldId id="659" r:id="rId75"/>
    <p:sldId id="668" r:id="rId76"/>
    <p:sldId id="670" r:id="rId77"/>
    <p:sldId id="751" r:id="rId78"/>
    <p:sldId id="516" r:id="rId79"/>
    <p:sldId id="518" r:id="rId80"/>
    <p:sldId id="520" r:id="rId81"/>
    <p:sldId id="522" r:id="rId82"/>
    <p:sldId id="538" r:id="rId83"/>
    <p:sldId id="539" r:id="rId84"/>
    <p:sldId id="540" r:id="rId85"/>
    <p:sldId id="542" r:id="rId86"/>
    <p:sldId id="789" r:id="rId87"/>
    <p:sldId id="564" r:id="rId88"/>
    <p:sldId id="565" r:id="rId89"/>
    <p:sldId id="566" r:id="rId90"/>
    <p:sldId id="567" r:id="rId91"/>
    <p:sldId id="568" r:id="rId92"/>
    <p:sldId id="593" r:id="rId93"/>
    <p:sldId id="594" r:id="rId94"/>
    <p:sldId id="752" r:id="rId95"/>
    <p:sldId id="754" r:id="rId96"/>
    <p:sldId id="510" r:id="rId97"/>
    <p:sldId id="753" r:id="rId98"/>
    <p:sldId id="435" r:id="rId99"/>
    <p:sldId id="835" r:id="rId100"/>
    <p:sldId id="838" r:id="rId101"/>
    <p:sldId id="839" r:id="rId102"/>
    <p:sldId id="848" r:id="rId103"/>
    <p:sldId id="849" r:id="rId104"/>
    <p:sldId id="850" r:id="rId105"/>
    <p:sldId id="852" r:id="rId106"/>
    <p:sldId id="364" r:id="rId107"/>
    <p:sldId id="853" r:id="rId108"/>
    <p:sldId id="854" r:id="rId109"/>
    <p:sldId id="800"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663300"/>
    <a:srgbClr val="A37709"/>
    <a:srgbClr val="FA3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5" d="100"/>
          <a:sy n="95" d="100"/>
        </p:scale>
        <p:origin x="1224"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D:\Congress\ICID\9th\Book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Congress\ICID\9th\Book1.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E:\Nima-Data\Archive\Articles\Others\ScientificOutput\ScientificOutput-Graph.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cat>
            <c:strRef>
              <c:f>Sheet2!$A$2:$A$16</c:f>
              <c:strCache>
                <c:ptCount val="15"/>
                <c:pt idx="0">
                  <c:v>y2002</c:v>
                </c:pt>
                <c:pt idx="1">
                  <c:v>y2003</c:v>
                </c:pt>
                <c:pt idx="2">
                  <c:v>y2004</c:v>
                </c:pt>
                <c:pt idx="3">
                  <c:v>y2005</c:v>
                </c:pt>
                <c:pt idx="4">
                  <c:v>y2006</c:v>
                </c:pt>
                <c:pt idx="5">
                  <c:v>y2007</c:v>
                </c:pt>
                <c:pt idx="6">
                  <c:v>y2008</c:v>
                </c:pt>
                <c:pt idx="7">
                  <c:v>y2009</c:v>
                </c:pt>
                <c:pt idx="8">
                  <c:v>y2010</c:v>
                </c:pt>
                <c:pt idx="9">
                  <c:v>y2011</c:v>
                </c:pt>
                <c:pt idx="10">
                  <c:v>y2012</c:v>
                </c:pt>
                <c:pt idx="11">
                  <c:v>y2013</c:v>
                </c:pt>
                <c:pt idx="12">
                  <c:v>y2014</c:v>
                </c:pt>
                <c:pt idx="13">
                  <c:v>y2015</c:v>
                </c:pt>
                <c:pt idx="14">
                  <c:v>y2016</c:v>
                </c:pt>
              </c:strCache>
            </c:strRef>
          </c:cat>
          <c:val>
            <c:numRef>
              <c:f>Sheet2!$B$2:$B$16</c:f>
              <c:numCache>
                <c:formatCode>General</c:formatCode>
                <c:ptCount val="15"/>
                <c:pt idx="0">
                  <c:v>2</c:v>
                </c:pt>
                <c:pt idx="1">
                  <c:v>6</c:v>
                </c:pt>
                <c:pt idx="2">
                  <c:v>6</c:v>
                </c:pt>
                <c:pt idx="3">
                  <c:v>10</c:v>
                </c:pt>
                <c:pt idx="4">
                  <c:v>19</c:v>
                </c:pt>
                <c:pt idx="5">
                  <c:v>25</c:v>
                </c:pt>
                <c:pt idx="6">
                  <c:v>44</c:v>
                </c:pt>
                <c:pt idx="7">
                  <c:v>31</c:v>
                </c:pt>
                <c:pt idx="8">
                  <c:v>39</c:v>
                </c:pt>
                <c:pt idx="9">
                  <c:v>34</c:v>
                </c:pt>
                <c:pt idx="10">
                  <c:v>44</c:v>
                </c:pt>
                <c:pt idx="11">
                  <c:v>46</c:v>
                </c:pt>
                <c:pt idx="12">
                  <c:v>53</c:v>
                </c:pt>
                <c:pt idx="13">
                  <c:v>37</c:v>
                </c:pt>
                <c:pt idx="14">
                  <c:v>50</c:v>
                </c:pt>
              </c:numCache>
            </c:numRef>
          </c:val>
          <c:smooth val="0"/>
          <c:extLst>
            <c:ext xmlns:c16="http://schemas.microsoft.com/office/drawing/2014/chart" uri="{C3380CC4-5D6E-409C-BE32-E72D297353CC}">
              <c16:uniqueId val="{00000000-A4DE-4566-AB37-85EC4048C5DF}"/>
            </c:ext>
          </c:extLst>
        </c:ser>
        <c:dLbls>
          <c:showLegendKey val="0"/>
          <c:showVal val="0"/>
          <c:showCatName val="0"/>
          <c:showSerName val="0"/>
          <c:showPercent val="0"/>
          <c:showBubbleSize val="0"/>
        </c:dLbls>
        <c:marker val="1"/>
        <c:smooth val="0"/>
        <c:axId val="1187650192"/>
        <c:axId val="1187661072"/>
      </c:lineChart>
      <c:catAx>
        <c:axId val="1187650192"/>
        <c:scaling>
          <c:orientation val="maxMin"/>
        </c:scaling>
        <c:delete val="0"/>
        <c:axPos val="b"/>
        <c:numFmt formatCode="General" sourceLinked="0"/>
        <c:majorTickMark val="out"/>
        <c:minorTickMark val="none"/>
        <c:tickLblPos val="nextTo"/>
        <c:crossAx val="1187661072"/>
        <c:crosses val="autoZero"/>
        <c:auto val="1"/>
        <c:lblAlgn val="ctr"/>
        <c:lblOffset val="100"/>
        <c:noMultiLvlLbl val="0"/>
      </c:catAx>
      <c:valAx>
        <c:axId val="1187661072"/>
        <c:scaling>
          <c:orientation val="minMax"/>
        </c:scaling>
        <c:delete val="0"/>
        <c:axPos val="r"/>
        <c:majorGridlines/>
        <c:numFmt formatCode="General" sourceLinked="1"/>
        <c:majorTickMark val="out"/>
        <c:minorTickMark val="none"/>
        <c:tickLblPos val="nextTo"/>
        <c:crossAx val="1187650192"/>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view3D>
      <c:rotX val="15"/>
      <c:rotY val="34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Number of publications</c:v>
                </c:pt>
              </c:strCache>
            </c:strRef>
          </c:tx>
          <c:invertIfNegative val="0"/>
          <c:cat>
            <c:strRef>
              <c:f>Sheet1!$A$2:$A$21</c:f>
              <c:strCache>
                <c:ptCount val="20"/>
                <c:pt idx="0">
                  <c:v>United States</c:v>
                </c:pt>
                <c:pt idx="1">
                  <c:v>United Kingdom</c:v>
                </c:pt>
                <c:pt idx="2">
                  <c:v>Germany </c:v>
                </c:pt>
                <c:pt idx="3">
                  <c:v>France </c:v>
                </c:pt>
                <c:pt idx="4">
                  <c:v>Italy </c:v>
                </c:pt>
                <c:pt idx="5">
                  <c:v>Japan</c:v>
                </c:pt>
                <c:pt idx="6">
                  <c:v>China</c:v>
                </c:pt>
                <c:pt idx="7">
                  <c:v>Canada </c:v>
                </c:pt>
                <c:pt idx="8">
                  <c:v>Spain </c:v>
                </c:pt>
                <c:pt idx="9">
                  <c:v>Netherlands </c:v>
                </c:pt>
                <c:pt idx="10">
                  <c:v>India</c:v>
                </c:pt>
                <c:pt idx="11">
                  <c:v>Australia</c:v>
                </c:pt>
                <c:pt idx="12">
                  <c:v>Turkey</c:v>
                </c:pt>
                <c:pt idx="13">
                  <c:v>Brazil</c:v>
                </c:pt>
                <c:pt idx="14">
                  <c:v>Switzerland</c:v>
                </c:pt>
                <c:pt idx="15">
                  <c:v>Sweden</c:v>
                </c:pt>
                <c:pt idx="16">
                  <c:v>South Korea</c:v>
                </c:pt>
                <c:pt idx="17">
                  <c:v>Iran</c:v>
                </c:pt>
                <c:pt idx="18">
                  <c:v>Israel</c:v>
                </c:pt>
                <c:pt idx="19">
                  <c:v>Poland</c:v>
                </c:pt>
              </c:strCache>
            </c:strRef>
          </c:cat>
          <c:val>
            <c:numRef>
              <c:f>Sheet1!$B$2:$B$21</c:f>
              <c:numCache>
                <c:formatCode>General</c:formatCode>
                <c:ptCount val="20"/>
                <c:pt idx="0">
                  <c:v>8059</c:v>
                </c:pt>
                <c:pt idx="1">
                  <c:v>2114</c:v>
                </c:pt>
                <c:pt idx="2">
                  <c:v>1800</c:v>
                </c:pt>
                <c:pt idx="3">
                  <c:v>1371</c:v>
                </c:pt>
                <c:pt idx="4">
                  <c:v>1347</c:v>
                </c:pt>
                <c:pt idx="5">
                  <c:v>1346</c:v>
                </c:pt>
                <c:pt idx="6">
                  <c:v>1187</c:v>
                </c:pt>
                <c:pt idx="7">
                  <c:v>871</c:v>
                </c:pt>
                <c:pt idx="8">
                  <c:v>799</c:v>
                </c:pt>
                <c:pt idx="9">
                  <c:v>740</c:v>
                </c:pt>
                <c:pt idx="10">
                  <c:v>622</c:v>
                </c:pt>
                <c:pt idx="11">
                  <c:v>583</c:v>
                </c:pt>
                <c:pt idx="12">
                  <c:v>525</c:v>
                </c:pt>
                <c:pt idx="13">
                  <c:v>482</c:v>
                </c:pt>
                <c:pt idx="14">
                  <c:v>481</c:v>
                </c:pt>
                <c:pt idx="15">
                  <c:v>463</c:v>
                </c:pt>
                <c:pt idx="16">
                  <c:v>408</c:v>
                </c:pt>
                <c:pt idx="17">
                  <c:v>403</c:v>
                </c:pt>
                <c:pt idx="18">
                  <c:v>398</c:v>
                </c:pt>
                <c:pt idx="19">
                  <c:v>318</c:v>
                </c:pt>
              </c:numCache>
            </c:numRef>
          </c:val>
          <c:extLst>
            <c:ext xmlns:c16="http://schemas.microsoft.com/office/drawing/2014/chart" uri="{C3380CC4-5D6E-409C-BE32-E72D297353CC}">
              <c16:uniqueId val="{00000000-BF8E-472A-B84E-D79C56EACCE5}"/>
            </c:ext>
          </c:extLst>
        </c:ser>
        <c:dLbls>
          <c:showLegendKey val="0"/>
          <c:showVal val="0"/>
          <c:showCatName val="0"/>
          <c:showSerName val="0"/>
          <c:showPercent val="0"/>
          <c:showBubbleSize val="0"/>
        </c:dLbls>
        <c:gapWidth val="150"/>
        <c:shape val="box"/>
        <c:axId val="1187651280"/>
        <c:axId val="1187661616"/>
        <c:axId val="0"/>
      </c:bar3DChart>
      <c:catAx>
        <c:axId val="1187651280"/>
        <c:scaling>
          <c:orientation val="maxMin"/>
        </c:scaling>
        <c:delete val="0"/>
        <c:axPos val="b"/>
        <c:numFmt formatCode="General" sourceLinked="0"/>
        <c:majorTickMark val="out"/>
        <c:minorTickMark val="none"/>
        <c:tickLblPos val="nextTo"/>
        <c:crossAx val="1187661616"/>
        <c:crosses val="autoZero"/>
        <c:auto val="1"/>
        <c:lblAlgn val="ctr"/>
        <c:lblOffset val="100"/>
        <c:noMultiLvlLbl val="0"/>
      </c:catAx>
      <c:valAx>
        <c:axId val="1187661616"/>
        <c:scaling>
          <c:orientation val="minMax"/>
        </c:scaling>
        <c:delete val="0"/>
        <c:axPos val="r"/>
        <c:majorGridlines/>
        <c:numFmt formatCode="General" sourceLinked="1"/>
        <c:majorTickMark val="out"/>
        <c:minorTickMark val="none"/>
        <c:tickLblPos val="nextTo"/>
        <c:crossAx val="118765128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5460599334073434E-2"/>
          <c:y val="3.4257748776509049E-2"/>
          <c:w val="0.90344062153163152"/>
          <c:h val="0.84502446982055468"/>
        </c:manualLayout>
      </c:layout>
      <c:lineChart>
        <c:grouping val="stacked"/>
        <c:varyColors val="0"/>
        <c:ser>
          <c:idx val="0"/>
          <c:order val="0"/>
          <c:tx>
            <c:strRef>
              <c:f>Sheet1!$B$1</c:f>
              <c:strCache>
                <c:ptCount val="1"/>
                <c:pt idx="0">
                  <c:v>Percent</c:v>
                </c:pt>
              </c:strCache>
            </c:strRef>
          </c:tx>
          <c:dLbls>
            <c:dLbl>
              <c:idx val="0"/>
              <c:layout>
                <c:manualLayout>
                  <c:x val="0"/>
                  <c:y val="-5.161290939507938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448-41CC-A894-10A251A666B7}"/>
                </c:ext>
              </c:extLst>
            </c:dLbl>
            <c:dLbl>
              <c:idx val="1"/>
              <c:layout>
                <c:manualLayout>
                  <c:x val="1.5788435952779909E-3"/>
                  <c:y val="-5.46489628889078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448-41CC-A894-10A251A666B7}"/>
                </c:ext>
              </c:extLst>
            </c:dLbl>
            <c:dLbl>
              <c:idx val="3"/>
              <c:layout>
                <c:manualLayout>
                  <c:x val="0"/>
                  <c:y val="-7.28652838518771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448-41CC-A894-10A251A666B7}"/>
                </c:ext>
              </c:extLst>
            </c:dLbl>
            <c:dLbl>
              <c:idx val="4"/>
              <c:layout>
                <c:manualLayout>
                  <c:x val="4.7365307858339822E-3"/>
                  <c:y val="-7.28652838518771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448-41CC-A894-10A251A666B7}"/>
                </c:ext>
              </c:extLst>
            </c:dLbl>
            <c:spPr>
              <a:noFill/>
              <a:ln>
                <a:noFill/>
              </a:ln>
              <a:effectLst/>
            </c:spPr>
            <c:txPr>
              <a:bodyPr rot="-540000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Sheet1!$A$2:$A$38</c:f>
              <c:strCache>
                <c:ptCount val="37"/>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strCache>
            </c:strRef>
          </c:cat>
          <c:val>
            <c:numRef>
              <c:f>Sheet1!$B$2:$B$38</c:f>
              <c:numCache>
                <c:formatCode>General</c:formatCode>
                <c:ptCount val="37"/>
                <c:pt idx="0">
                  <c:v>9.0000000000000193E-4</c:v>
                </c:pt>
                <c:pt idx="1">
                  <c:v>3.0000000000000046E-4</c:v>
                </c:pt>
                <c:pt idx="2">
                  <c:v>0</c:v>
                </c:pt>
                <c:pt idx="3">
                  <c:v>3.0000000000000046E-4</c:v>
                </c:pt>
                <c:pt idx="4">
                  <c:v>2.0000000000000028E-4</c:v>
                </c:pt>
                <c:pt idx="5">
                  <c:v>0</c:v>
                </c:pt>
                <c:pt idx="6">
                  <c:v>5.0000000000000044E-2</c:v>
                </c:pt>
                <c:pt idx="7">
                  <c:v>6.0000000000000046E-2</c:v>
                </c:pt>
                <c:pt idx="8">
                  <c:v>8.0000000000000085E-2</c:v>
                </c:pt>
                <c:pt idx="9">
                  <c:v>9.0000000000000066E-2</c:v>
                </c:pt>
                <c:pt idx="10">
                  <c:v>0.1</c:v>
                </c:pt>
                <c:pt idx="11">
                  <c:v>0.1</c:v>
                </c:pt>
                <c:pt idx="12">
                  <c:v>9.0000000000000066E-2</c:v>
                </c:pt>
                <c:pt idx="13">
                  <c:v>6.0000000000000046E-2</c:v>
                </c:pt>
                <c:pt idx="14">
                  <c:v>4.0000000000000042E-2</c:v>
                </c:pt>
                <c:pt idx="15">
                  <c:v>3.0000000000000027E-2</c:v>
                </c:pt>
                <c:pt idx="16">
                  <c:v>2.0000000000000021E-2</c:v>
                </c:pt>
                <c:pt idx="17">
                  <c:v>1.0000000000000011E-2</c:v>
                </c:pt>
                <c:pt idx="18">
                  <c:v>2.0000000000000021E-2</c:v>
                </c:pt>
                <c:pt idx="19">
                  <c:v>2.0000000000000021E-2</c:v>
                </c:pt>
                <c:pt idx="20">
                  <c:v>2.0000000000000021E-2</c:v>
                </c:pt>
                <c:pt idx="21">
                  <c:v>2.0000000000000021E-2</c:v>
                </c:pt>
                <c:pt idx="22">
                  <c:v>2.0000000000000021E-2</c:v>
                </c:pt>
                <c:pt idx="23">
                  <c:v>3.0000000000000027E-2</c:v>
                </c:pt>
                <c:pt idx="24">
                  <c:v>3.0000000000000027E-2</c:v>
                </c:pt>
                <c:pt idx="25">
                  <c:v>3.0000000000000027E-2</c:v>
                </c:pt>
                <c:pt idx="26">
                  <c:v>4.0000000000000042E-2</c:v>
                </c:pt>
                <c:pt idx="27">
                  <c:v>5.0000000000000044E-2</c:v>
                </c:pt>
                <c:pt idx="28">
                  <c:v>5.0000000000000044E-2</c:v>
                </c:pt>
                <c:pt idx="29">
                  <c:v>6.0000000000000046E-2</c:v>
                </c:pt>
                <c:pt idx="30">
                  <c:v>7.0000000000000034E-2</c:v>
                </c:pt>
                <c:pt idx="31">
                  <c:v>0.1</c:v>
                </c:pt>
                <c:pt idx="32">
                  <c:v>0.12000000000000002</c:v>
                </c:pt>
                <c:pt idx="33">
                  <c:v>0.14000000000000001</c:v>
                </c:pt>
                <c:pt idx="34">
                  <c:v>0.17</c:v>
                </c:pt>
                <c:pt idx="35">
                  <c:v>0.22000000000000014</c:v>
                </c:pt>
                <c:pt idx="36">
                  <c:v>0.29000000000000026</c:v>
                </c:pt>
              </c:numCache>
            </c:numRef>
          </c:val>
          <c:smooth val="0"/>
          <c:extLst>
            <c:ext xmlns:c16="http://schemas.microsoft.com/office/drawing/2014/chart" uri="{C3380CC4-5D6E-409C-BE32-E72D297353CC}">
              <c16:uniqueId val="{00000004-B448-41CC-A894-10A251A666B7}"/>
            </c:ext>
          </c:extLst>
        </c:ser>
        <c:dLbls>
          <c:showLegendKey val="0"/>
          <c:showVal val="1"/>
          <c:showCatName val="0"/>
          <c:showSerName val="0"/>
          <c:showPercent val="0"/>
          <c:showBubbleSize val="0"/>
        </c:dLbls>
        <c:marker val="1"/>
        <c:smooth val="0"/>
        <c:axId val="1187652912"/>
        <c:axId val="1187650736"/>
      </c:lineChart>
      <c:catAx>
        <c:axId val="1187652912"/>
        <c:scaling>
          <c:orientation val="minMax"/>
        </c:scaling>
        <c:delete val="0"/>
        <c:axPos val="b"/>
        <c:title>
          <c:tx>
            <c:rich>
              <a:bodyPr/>
              <a:lstStyle/>
              <a:p>
                <a:pPr>
                  <a:defRPr/>
                </a:pPr>
                <a:r>
                  <a:rPr lang="en-US"/>
                  <a:t>Year</a:t>
                </a:r>
              </a:p>
            </c:rich>
          </c:tx>
          <c:layout>
            <c:manualLayout>
              <c:xMode val="edge"/>
              <c:yMode val="edge"/>
              <c:x val="4.354997636707339E-2"/>
              <c:y val="0.91045865444977925"/>
            </c:manualLayout>
          </c:layout>
          <c:overlay val="0"/>
        </c:title>
        <c:numFmt formatCode="General" sourceLinked="1"/>
        <c:majorTickMark val="out"/>
        <c:minorTickMark val="none"/>
        <c:tickLblPos val="nextTo"/>
        <c:txPr>
          <a:bodyPr rot="-5400000" vert="horz"/>
          <a:lstStyle/>
          <a:p>
            <a:pPr>
              <a:defRPr b="1"/>
            </a:pPr>
            <a:endParaRPr lang="en-US"/>
          </a:p>
        </c:txPr>
        <c:crossAx val="1187650736"/>
        <c:crosses val="autoZero"/>
        <c:auto val="1"/>
        <c:lblAlgn val="ctr"/>
        <c:lblOffset val="100"/>
        <c:tickLblSkip val="1"/>
        <c:tickMarkSkip val="1"/>
        <c:noMultiLvlLbl val="0"/>
      </c:catAx>
      <c:valAx>
        <c:axId val="1187650736"/>
        <c:scaling>
          <c:orientation val="minMax"/>
          <c:max val="0.30000000000000032"/>
        </c:scaling>
        <c:delete val="0"/>
        <c:axPos val="l"/>
        <c:majorGridlines/>
        <c:title>
          <c:tx>
            <c:rich>
              <a:bodyPr/>
              <a:lstStyle/>
              <a:p>
                <a:pPr>
                  <a:defRPr/>
                </a:pPr>
                <a:r>
                  <a:rPr lang="en-US"/>
                  <a:t>Percent</a:t>
                </a:r>
              </a:p>
            </c:rich>
          </c:tx>
          <c:layout>
            <c:manualLayout>
              <c:xMode val="edge"/>
              <c:yMode val="edge"/>
              <c:x val="1.2208657047724751E-2"/>
              <c:y val="0.41272430668841781"/>
            </c:manualLayout>
          </c:layout>
          <c:overlay val="0"/>
        </c:title>
        <c:numFmt formatCode="General" sourceLinked="1"/>
        <c:majorTickMark val="out"/>
        <c:minorTickMark val="none"/>
        <c:tickLblPos val="nextTo"/>
        <c:txPr>
          <a:bodyPr rot="0" vert="horz"/>
          <a:lstStyle/>
          <a:p>
            <a:pPr>
              <a:defRPr/>
            </a:pPr>
            <a:endParaRPr lang="en-US"/>
          </a:p>
        </c:txPr>
        <c:crossAx val="1187652912"/>
        <c:crosses val="autoZero"/>
        <c:crossBetween val="between"/>
      </c:valAx>
    </c:plotArea>
    <c:plotVisOnly val="1"/>
    <c:dispBlanksAs val="zero"/>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E59B242F-B405-4C52-9BD0-612360A6ED2A}" srcId="{35175092-E90A-498B-8278-A4528F561F3A}" destId="{332EB63A-E1B7-4722-938A-42A93A3DE2D1}" srcOrd="8" destOrd="0" parTransId="{0B90E517-FA27-4B40-8093-A5D3D4405FCA}" sibTransId="{1EC4D8C0-E1BF-4349-9E75-5EA1C9C2AFF8}"/>
    <dgm:cxn modelId="{A93CED94-AF81-4823-99FA-DDE09028ED4F}" srcId="{35175092-E90A-498B-8278-A4528F561F3A}" destId="{57889501-3585-4AD0-A31D-9844B03756D6}" srcOrd="0" destOrd="0" parTransId="{F1F41593-3BC0-4F8B-B3E3-0FF981DB17FC}" sibTransId="{ECD5C5C8-4625-4223-80AD-1199AF3C94AD}"/>
    <dgm:cxn modelId="{025543B1-073C-48BC-A2F2-2E30965294F4}" srcId="{35175092-E90A-498B-8278-A4528F561F3A}" destId="{9F27B1A5-B638-4FC5-92F8-E66A8AE1AB02}" srcOrd="5" destOrd="0" parTransId="{50130F35-DE45-4699-A8F6-5EBF4249B62C}" sibTransId="{4C6A0FE8-FC54-45FD-9211-0ADECC0D1273}"/>
    <dgm:cxn modelId="{5E331C47-B85F-4451-B59A-03B39378B61C}" type="presOf" srcId="{8EC855DE-5275-494A-B1B7-6468E71F3631}" destId="{84B42240-BF50-45DC-A91A-DF3C67D61C1D}" srcOrd="0" destOrd="0" presId="urn:microsoft.com/office/officeart/2005/8/layout/cycle5"/>
    <dgm:cxn modelId="{8AE98279-02B4-44E9-809E-17253EC391CF}" type="presOf" srcId="{332EB63A-E1B7-4722-938A-42A93A3DE2D1}" destId="{A75F60C6-7109-4229-8B70-D97B8F50525B}" srcOrd="0" destOrd="0" presId="urn:microsoft.com/office/officeart/2005/8/layout/cycle5"/>
    <dgm:cxn modelId="{B10E05AB-550B-496D-B37D-38F02EEDEE57}" type="presOf" srcId="{ECD5C5C8-4625-4223-80AD-1199AF3C94AD}" destId="{6DF751DF-DA4C-4B07-A653-DE223E760AA0}" srcOrd="0" destOrd="0" presId="urn:microsoft.com/office/officeart/2005/8/layout/cycle5"/>
    <dgm:cxn modelId="{F4C764C8-14EB-487D-8DA2-636419FD81D3}" type="presOf" srcId="{27F6C78B-E83F-4C1D-A339-A8E3E40CEC76}" destId="{F0A6F5FD-89DB-40A8-BED0-CFB0ECF5A17E}" srcOrd="0" destOrd="0" presId="urn:microsoft.com/office/officeart/2005/8/layout/cycle5"/>
    <dgm:cxn modelId="{F8424648-9A1C-453A-AEC8-AA87FC464A15}" type="presOf" srcId="{57889501-3585-4AD0-A31D-9844B03756D6}" destId="{002D8FD4-9061-417B-9A77-9FB132EAA201}" srcOrd="0" destOrd="0" presId="urn:microsoft.com/office/officeart/2005/8/layout/cycle5"/>
    <dgm:cxn modelId="{A7EE8B22-E43E-43BF-A886-15099CDA8BFF}" type="presOf" srcId="{35175092-E90A-498B-8278-A4528F561F3A}" destId="{50618D5D-8DE7-41F0-A58A-BCF5ED0AB6E2}" srcOrd="0" destOrd="0" presId="urn:microsoft.com/office/officeart/2005/8/layout/cycle5"/>
    <dgm:cxn modelId="{45A48568-579B-483A-8CC1-F81AC2C5CE0D}" srcId="{35175092-E90A-498B-8278-A4528F561F3A}" destId="{AAEDCD01-9F21-4E8B-8DF1-DB214536A063}" srcOrd="2" destOrd="0" parTransId="{E431524E-1524-45F2-9A02-9C448F18EBC7}" sibTransId="{B4F252AD-F931-4455-B5F3-92A4AF1AE841}"/>
    <dgm:cxn modelId="{AB76438B-D2A1-4936-9760-2A2C3788296F}" type="presOf" srcId="{AAEDCD01-9F21-4E8B-8DF1-DB214536A063}" destId="{32C26379-1FD4-4094-9234-CA4AB4622A7F}" srcOrd="0" destOrd="0" presId="urn:microsoft.com/office/officeart/2005/8/layout/cycle5"/>
    <dgm:cxn modelId="{E0982C6E-4212-47D3-9571-CF1233768A99}" type="presOf" srcId="{441C7842-EA47-4392-952A-02EDEA308315}" destId="{38A6B171-F21B-4023-BD37-B589FCC8FC21}" srcOrd="0" destOrd="0" presId="urn:microsoft.com/office/officeart/2005/8/layout/cycle5"/>
    <dgm:cxn modelId="{9EC2E1B8-7A3A-4D10-8A82-76196E0419BE}" type="presOf" srcId="{306B228F-4224-4F62-9385-9AA45822ED8D}" destId="{65C7959C-6B09-445E-86F1-D90000C19B60}" srcOrd="0" destOrd="0" presId="urn:microsoft.com/office/officeart/2005/8/layout/cycle5"/>
    <dgm:cxn modelId="{3AF17597-BEBF-4A79-B76F-3A0D11941605}" type="presOf" srcId="{194AF3EA-9EBB-4F80-BB62-80AD9CD240EB}" destId="{F835921A-970F-4959-AEA9-2EE31DEC1988}" srcOrd="0" destOrd="0" presId="urn:microsoft.com/office/officeart/2005/8/layout/cycle5"/>
    <dgm:cxn modelId="{83CEF366-536A-4574-9523-05AFA0DE9EA9}" srcId="{35175092-E90A-498B-8278-A4528F561F3A}" destId="{CC30654A-C766-4EAA-BF55-9725FC7B5F97}" srcOrd="3" destOrd="0" parTransId="{4ED76DE7-A354-4175-952A-CF652CA28CD9}" sibTransId="{DD09DE33-862E-47EF-9C6C-2ABBC33F699B}"/>
    <dgm:cxn modelId="{21CF14FA-B1FC-4F16-BB42-C99A8887D2B8}" srcId="{35175092-E90A-498B-8278-A4528F561F3A}" destId="{56339AD4-75A6-4E92-A5A3-24769FC7EB73}" srcOrd="9" destOrd="0" parTransId="{6293261E-057D-4220-AF5A-41C25E3BED97}" sibTransId="{F9674414-A691-4276-BB20-41DF902D2863}"/>
    <dgm:cxn modelId="{CB511DE5-FB0D-48D0-8DF5-E528036F0A90}" type="presOf" srcId="{1EC4D8C0-E1BF-4349-9E75-5EA1C9C2AFF8}" destId="{F966839E-40E1-41F3-8042-F213190B45BA}" srcOrd="0" destOrd="0" presId="urn:microsoft.com/office/officeart/2005/8/layout/cycle5"/>
    <dgm:cxn modelId="{D61FEE5F-66FD-41E1-9D43-93B767AEFD26}" type="presOf" srcId="{4C6A0FE8-FC54-45FD-9211-0ADECC0D1273}" destId="{5E8932BF-F7A6-4005-8BE2-5B58C96EF8A3}" srcOrd="0" destOrd="0" presId="urn:microsoft.com/office/officeart/2005/8/layout/cycle5"/>
    <dgm:cxn modelId="{8395F2E4-96B5-44CA-A9CE-8039ABB2E614}" type="presOf" srcId="{CC30654A-C766-4EAA-BF55-9725FC7B5F97}" destId="{E234AB40-8B3E-4A8D-9325-22FC98968CE1}" srcOrd="0" destOrd="0" presId="urn:microsoft.com/office/officeart/2005/8/layout/cycle5"/>
    <dgm:cxn modelId="{0982EEE4-16E7-45A4-A611-284B611920E2}" srcId="{35175092-E90A-498B-8278-A4528F561F3A}" destId="{51D509E2-60A4-42DE-A866-66DC32CE8AD1}" srcOrd="10" destOrd="0" parTransId="{E1AE0E3E-9880-4256-8A00-ECBA983EA1DA}" sibTransId="{F7DDD192-01A8-4BBF-9B28-FC88C9481656}"/>
    <dgm:cxn modelId="{D5945253-BEF4-4324-8B8F-E350DDEA8650}" type="presOf" srcId="{002655FA-B08C-4948-B161-7EFE111985C6}" destId="{8991C0FE-1D28-4218-9BAE-7FC8105443D1}" srcOrd="0" destOrd="0" presId="urn:microsoft.com/office/officeart/2005/8/layout/cycle5"/>
    <dgm:cxn modelId="{0E47F85E-3DC8-4526-839D-E119F25B2A2E}" type="presOf" srcId="{9E07BF60-252B-49B2-BEBF-9EDC1821B77E}" destId="{B37B87FC-77B7-44ED-A7E5-C86707AC03DA}" srcOrd="0" destOrd="0" presId="urn:microsoft.com/office/officeart/2005/8/layout/cycle5"/>
    <dgm:cxn modelId="{BFC9CF03-586F-42B2-81DC-32609D197707}" type="presOf" srcId="{9F27B1A5-B638-4FC5-92F8-E66A8AE1AB02}" destId="{58780EC3-57DD-4BFC-8DD7-BFA415EC4943}" srcOrd="0" destOrd="0" presId="urn:microsoft.com/office/officeart/2005/8/layout/cycle5"/>
    <dgm:cxn modelId="{557C0CAA-ED10-440D-88E8-4164E309F3D0}" type="presOf" srcId="{51D509E2-60A4-42DE-A866-66DC32CE8AD1}" destId="{381F9ADC-4E63-45E3-9341-88D1694EE9F8}"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721758CF-5DF9-4B37-AEF5-5C1B0125002C}" type="presOf" srcId="{56339AD4-75A6-4E92-A5A3-24769FC7EB73}" destId="{72CBCFF6-EBB8-4E69-A027-AA36658099F3}" srcOrd="0" destOrd="0" presId="urn:microsoft.com/office/officeart/2005/8/layout/cycle5"/>
    <dgm:cxn modelId="{0391300C-3FD6-4342-BD1E-480F86AEAA75}" type="presOf" srcId="{B4F252AD-F931-4455-B5F3-92A4AF1AE841}" destId="{3AE32412-3BEC-4713-A7A7-94480D230994}" srcOrd="0" destOrd="0" presId="urn:microsoft.com/office/officeart/2005/8/layout/cycle5"/>
    <dgm:cxn modelId="{918DC22C-E8A3-4DE3-8926-70B6A25E657B}" type="presOf" srcId="{F9674414-A691-4276-BB20-41DF902D2863}" destId="{C5E1330E-3546-4C48-8564-E35FBBA9D0D3}"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95AC5D9F-4E18-4A62-A0DB-8D471C84F54A}" type="presOf" srcId="{DD09DE33-862E-47EF-9C6C-2ABBC33F699B}" destId="{6167C5E0-141E-4854-8375-FA432C4B19F4}" srcOrd="0" destOrd="0" presId="urn:microsoft.com/office/officeart/2005/8/layout/cycle5"/>
    <dgm:cxn modelId="{FC56AD39-1C80-46F3-8592-70948F2F0093}" srcId="{35175092-E90A-498B-8278-A4528F561F3A}" destId="{441C7842-EA47-4392-952A-02EDEA308315}" srcOrd="1" destOrd="0" parTransId="{50010DE0-D613-4138-AF6B-CC3E8A53B402}" sibTransId="{27F6C78B-E83F-4C1D-A339-A8E3E40CEC76}"/>
    <dgm:cxn modelId="{56A37F31-A762-4669-992B-8B1FF9ABE7B8}" type="presOf" srcId="{4B7CEEC3-C786-4715-9FD9-110E20412E0B}" destId="{31705DE5-02C7-46B5-8D43-C8A7C67D2A1B}" srcOrd="0" destOrd="0" presId="urn:microsoft.com/office/officeart/2005/8/layout/cycle5"/>
    <dgm:cxn modelId="{DC60DD73-A69B-46FB-9506-4108B4F0BCD1}" srcId="{35175092-E90A-498B-8278-A4528F561F3A}" destId="{9E07BF60-252B-49B2-BEBF-9EDC1821B77E}" srcOrd="6" destOrd="0" parTransId="{E03F4788-AC8A-4E6D-8978-AE17527A119B}" sibTransId="{194AF3EA-9EBB-4F80-BB62-80AD9CD240EB}"/>
    <dgm:cxn modelId="{FF887722-98EC-467A-8001-50DEE8291E83}" type="presOf" srcId="{F7DDD192-01A8-4BBF-9B28-FC88C9481656}" destId="{99E627A0-2364-4AFE-B8D4-2CAEF954915C}" srcOrd="0" destOrd="0" presId="urn:microsoft.com/office/officeart/2005/8/layout/cycle5"/>
    <dgm:cxn modelId="{DC41A898-EFB3-48C4-BFD6-7472B74E394C}" type="presParOf" srcId="{50618D5D-8DE7-41F0-A58A-BCF5ED0AB6E2}" destId="{002D8FD4-9061-417B-9A77-9FB132EAA201}" srcOrd="0" destOrd="0" presId="urn:microsoft.com/office/officeart/2005/8/layout/cycle5"/>
    <dgm:cxn modelId="{624CD24C-4DBD-41C2-8F43-D0BAA8D5E643}" type="presParOf" srcId="{50618D5D-8DE7-41F0-A58A-BCF5ED0AB6E2}" destId="{32EE70AB-2500-4B94-A35B-ACADC4F91DD8}" srcOrd="1" destOrd="0" presId="urn:microsoft.com/office/officeart/2005/8/layout/cycle5"/>
    <dgm:cxn modelId="{3F9C4937-B495-4F7F-BA60-09686642453E}" type="presParOf" srcId="{50618D5D-8DE7-41F0-A58A-BCF5ED0AB6E2}" destId="{6DF751DF-DA4C-4B07-A653-DE223E760AA0}" srcOrd="2" destOrd="0" presId="urn:microsoft.com/office/officeart/2005/8/layout/cycle5"/>
    <dgm:cxn modelId="{EC792F4C-B383-45C4-8603-6EA229D4CE38}" type="presParOf" srcId="{50618D5D-8DE7-41F0-A58A-BCF5ED0AB6E2}" destId="{38A6B171-F21B-4023-BD37-B589FCC8FC21}" srcOrd="3" destOrd="0" presId="urn:microsoft.com/office/officeart/2005/8/layout/cycle5"/>
    <dgm:cxn modelId="{1DF67913-CBE3-45FC-9609-CBB5B6E3BA36}" type="presParOf" srcId="{50618D5D-8DE7-41F0-A58A-BCF5ED0AB6E2}" destId="{9700F777-A557-4C34-9DA1-558DEF1AD00D}" srcOrd="4" destOrd="0" presId="urn:microsoft.com/office/officeart/2005/8/layout/cycle5"/>
    <dgm:cxn modelId="{0D5848C4-500B-46C0-A6B6-876F13DDF04C}" type="presParOf" srcId="{50618D5D-8DE7-41F0-A58A-BCF5ED0AB6E2}" destId="{F0A6F5FD-89DB-40A8-BED0-CFB0ECF5A17E}" srcOrd="5" destOrd="0" presId="urn:microsoft.com/office/officeart/2005/8/layout/cycle5"/>
    <dgm:cxn modelId="{78D3FC75-802F-4E4A-B3D2-D9C8D3ABEC8C}" type="presParOf" srcId="{50618D5D-8DE7-41F0-A58A-BCF5ED0AB6E2}" destId="{32C26379-1FD4-4094-9234-CA4AB4622A7F}" srcOrd="6" destOrd="0" presId="urn:microsoft.com/office/officeart/2005/8/layout/cycle5"/>
    <dgm:cxn modelId="{0C72E7CF-0F55-46F7-ABFD-2F60CE5EBE94}" type="presParOf" srcId="{50618D5D-8DE7-41F0-A58A-BCF5ED0AB6E2}" destId="{2F4B700E-D869-4D69-A66A-245EE6CCC7BD}" srcOrd="7" destOrd="0" presId="urn:microsoft.com/office/officeart/2005/8/layout/cycle5"/>
    <dgm:cxn modelId="{1FDD2756-292C-491B-AC7A-3CD2FDFFBB5A}" type="presParOf" srcId="{50618D5D-8DE7-41F0-A58A-BCF5ED0AB6E2}" destId="{3AE32412-3BEC-4713-A7A7-94480D230994}" srcOrd="8" destOrd="0" presId="urn:microsoft.com/office/officeart/2005/8/layout/cycle5"/>
    <dgm:cxn modelId="{7DA64211-E27B-45F1-96E5-6748D60DA712}" type="presParOf" srcId="{50618D5D-8DE7-41F0-A58A-BCF5ED0AB6E2}" destId="{E234AB40-8B3E-4A8D-9325-22FC98968CE1}" srcOrd="9" destOrd="0" presId="urn:microsoft.com/office/officeart/2005/8/layout/cycle5"/>
    <dgm:cxn modelId="{15F25DC5-D56B-4558-A7CE-B23A6FFEF3DB}" type="presParOf" srcId="{50618D5D-8DE7-41F0-A58A-BCF5ED0AB6E2}" destId="{1050DEB0-8A81-442F-B269-A6CCE15F716C}" srcOrd="10" destOrd="0" presId="urn:microsoft.com/office/officeart/2005/8/layout/cycle5"/>
    <dgm:cxn modelId="{CBB7DA86-9EE5-4D24-882E-FE5DDF232D9D}" type="presParOf" srcId="{50618D5D-8DE7-41F0-A58A-BCF5ED0AB6E2}" destId="{6167C5E0-141E-4854-8375-FA432C4B19F4}" srcOrd="11" destOrd="0" presId="urn:microsoft.com/office/officeart/2005/8/layout/cycle5"/>
    <dgm:cxn modelId="{C68666B5-D58B-47A9-A8AB-2C646EBF2805}" type="presParOf" srcId="{50618D5D-8DE7-41F0-A58A-BCF5ED0AB6E2}" destId="{65C7959C-6B09-445E-86F1-D90000C19B60}" srcOrd="12" destOrd="0" presId="urn:microsoft.com/office/officeart/2005/8/layout/cycle5"/>
    <dgm:cxn modelId="{07368E71-8F8C-48F7-A759-B124F3769968}" type="presParOf" srcId="{50618D5D-8DE7-41F0-A58A-BCF5ED0AB6E2}" destId="{BF5F6BE0-FF38-4D97-9580-42B14BBC2F5E}" srcOrd="13" destOrd="0" presId="urn:microsoft.com/office/officeart/2005/8/layout/cycle5"/>
    <dgm:cxn modelId="{C85FE7FC-0DAF-48A0-8012-182DF2B2CB48}" type="presParOf" srcId="{50618D5D-8DE7-41F0-A58A-BCF5ED0AB6E2}" destId="{31705DE5-02C7-46B5-8D43-C8A7C67D2A1B}" srcOrd="14" destOrd="0" presId="urn:microsoft.com/office/officeart/2005/8/layout/cycle5"/>
    <dgm:cxn modelId="{EA2FB377-EFD3-4550-B1E9-011E549D8047}" type="presParOf" srcId="{50618D5D-8DE7-41F0-A58A-BCF5ED0AB6E2}" destId="{58780EC3-57DD-4BFC-8DD7-BFA415EC4943}" srcOrd="15" destOrd="0" presId="urn:microsoft.com/office/officeart/2005/8/layout/cycle5"/>
    <dgm:cxn modelId="{4475871A-E0A1-4FA8-9231-0D3546D181D8}" type="presParOf" srcId="{50618D5D-8DE7-41F0-A58A-BCF5ED0AB6E2}" destId="{A65455B0-857A-440C-B08B-F053018C0977}" srcOrd="16" destOrd="0" presId="urn:microsoft.com/office/officeart/2005/8/layout/cycle5"/>
    <dgm:cxn modelId="{EC51322D-AB77-4A23-92C2-BBEE5B4C4E83}" type="presParOf" srcId="{50618D5D-8DE7-41F0-A58A-BCF5ED0AB6E2}" destId="{5E8932BF-F7A6-4005-8BE2-5B58C96EF8A3}" srcOrd="17" destOrd="0" presId="urn:microsoft.com/office/officeart/2005/8/layout/cycle5"/>
    <dgm:cxn modelId="{2B04FBC9-B014-4605-A031-8B5627D3DDB3}" type="presParOf" srcId="{50618D5D-8DE7-41F0-A58A-BCF5ED0AB6E2}" destId="{B37B87FC-77B7-44ED-A7E5-C86707AC03DA}" srcOrd="18" destOrd="0" presId="urn:microsoft.com/office/officeart/2005/8/layout/cycle5"/>
    <dgm:cxn modelId="{038D3F4B-AE6D-404E-9A30-88C7C98C6BEB}" type="presParOf" srcId="{50618D5D-8DE7-41F0-A58A-BCF5ED0AB6E2}" destId="{5B5E6ECE-148C-4518-AFD9-1DD7C322CD04}" srcOrd="19" destOrd="0" presId="urn:microsoft.com/office/officeart/2005/8/layout/cycle5"/>
    <dgm:cxn modelId="{B7B96EDE-9A64-431D-A909-30A8C5332868}" type="presParOf" srcId="{50618D5D-8DE7-41F0-A58A-BCF5ED0AB6E2}" destId="{F835921A-970F-4959-AEA9-2EE31DEC1988}" srcOrd="20" destOrd="0" presId="urn:microsoft.com/office/officeart/2005/8/layout/cycle5"/>
    <dgm:cxn modelId="{E6BBFB5C-F9F2-4671-A1A8-0F757E76A090}" type="presParOf" srcId="{50618D5D-8DE7-41F0-A58A-BCF5ED0AB6E2}" destId="{8991C0FE-1D28-4218-9BAE-7FC8105443D1}" srcOrd="21" destOrd="0" presId="urn:microsoft.com/office/officeart/2005/8/layout/cycle5"/>
    <dgm:cxn modelId="{8F741EC4-2557-43CF-8BB1-6DC3BD41B6DA}" type="presParOf" srcId="{50618D5D-8DE7-41F0-A58A-BCF5ED0AB6E2}" destId="{C493BE33-6998-4401-85EE-694153A45CDF}" srcOrd="22" destOrd="0" presId="urn:microsoft.com/office/officeart/2005/8/layout/cycle5"/>
    <dgm:cxn modelId="{A86F4ACE-1DE1-41A6-B657-E3F1AD9D420A}" type="presParOf" srcId="{50618D5D-8DE7-41F0-A58A-BCF5ED0AB6E2}" destId="{84B42240-BF50-45DC-A91A-DF3C67D61C1D}" srcOrd="23" destOrd="0" presId="urn:microsoft.com/office/officeart/2005/8/layout/cycle5"/>
    <dgm:cxn modelId="{DCA16698-1903-433D-8457-FCA8E2E4D8BB}" type="presParOf" srcId="{50618D5D-8DE7-41F0-A58A-BCF5ED0AB6E2}" destId="{A75F60C6-7109-4229-8B70-D97B8F50525B}" srcOrd="24" destOrd="0" presId="urn:microsoft.com/office/officeart/2005/8/layout/cycle5"/>
    <dgm:cxn modelId="{AC90A018-7B5F-445B-9EF1-D80D67C982ED}" type="presParOf" srcId="{50618D5D-8DE7-41F0-A58A-BCF5ED0AB6E2}" destId="{F138FBD0-175C-4242-87B7-58BB74C6F989}" srcOrd="25" destOrd="0" presId="urn:microsoft.com/office/officeart/2005/8/layout/cycle5"/>
    <dgm:cxn modelId="{E2866107-B463-44D0-AD2C-DFE4885D7E73}" type="presParOf" srcId="{50618D5D-8DE7-41F0-A58A-BCF5ED0AB6E2}" destId="{F966839E-40E1-41F3-8042-F213190B45BA}" srcOrd="26" destOrd="0" presId="urn:microsoft.com/office/officeart/2005/8/layout/cycle5"/>
    <dgm:cxn modelId="{D9D08762-736B-4327-8241-5819392B915B}" type="presParOf" srcId="{50618D5D-8DE7-41F0-A58A-BCF5ED0AB6E2}" destId="{72CBCFF6-EBB8-4E69-A027-AA36658099F3}" srcOrd="27" destOrd="0" presId="urn:microsoft.com/office/officeart/2005/8/layout/cycle5"/>
    <dgm:cxn modelId="{866768BD-6C21-4DDE-998A-59A1D3DECAC2}" type="presParOf" srcId="{50618D5D-8DE7-41F0-A58A-BCF5ED0AB6E2}" destId="{FB977FE9-1193-4FD2-A02A-4DD7213EE111}" srcOrd="28" destOrd="0" presId="urn:microsoft.com/office/officeart/2005/8/layout/cycle5"/>
    <dgm:cxn modelId="{D6590EBE-97F2-4253-9F31-24D2F0E3E588}" type="presParOf" srcId="{50618D5D-8DE7-41F0-A58A-BCF5ED0AB6E2}" destId="{C5E1330E-3546-4C48-8564-E35FBBA9D0D3}" srcOrd="29" destOrd="0" presId="urn:microsoft.com/office/officeart/2005/8/layout/cycle5"/>
    <dgm:cxn modelId="{B0B6B538-98D2-46EE-9E5D-D17B2CAD6DBC}" type="presParOf" srcId="{50618D5D-8DE7-41F0-A58A-BCF5ED0AB6E2}" destId="{381F9ADC-4E63-45E3-9341-88D1694EE9F8}" srcOrd="30" destOrd="0" presId="urn:microsoft.com/office/officeart/2005/8/layout/cycle5"/>
    <dgm:cxn modelId="{A62E272F-BEF6-4C47-B85A-21099B456EB7}" type="presParOf" srcId="{50618D5D-8DE7-41F0-A58A-BCF5ED0AB6E2}" destId="{31F793A7-AF2A-4A5C-9CAE-21640D66520F}" srcOrd="31" destOrd="0" presId="urn:microsoft.com/office/officeart/2005/8/layout/cycle5"/>
    <dgm:cxn modelId="{5A1A6AA4-3421-4B5A-BB60-5D7BDDB6552F}"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D9BFB4F6-0191-420C-ADEE-6044751A8336}" type="presOf" srcId="{9F27B1A5-B638-4FC5-92F8-E66A8AE1AB02}" destId="{58780EC3-57DD-4BFC-8DD7-BFA415EC4943}" srcOrd="0" destOrd="0" presId="urn:microsoft.com/office/officeart/2005/8/layout/cycle5"/>
    <dgm:cxn modelId="{AABE8FB3-1595-439C-8CAE-15D0DC7DC7B4}" type="presOf" srcId="{4C6A0FE8-FC54-45FD-9211-0ADECC0D1273}" destId="{5E8932BF-F7A6-4005-8BE2-5B58C96EF8A3}" srcOrd="0" destOrd="0" presId="urn:microsoft.com/office/officeart/2005/8/layout/cycle5"/>
    <dgm:cxn modelId="{E59B242F-B405-4C52-9BD0-612360A6ED2A}" srcId="{35175092-E90A-498B-8278-A4528F561F3A}" destId="{332EB63A-E1B7-4722-938A-42A93A3DE2D1}" srcOrd="8" destOrd="0" parTransId="{0B90E517-FA27-4B40-8093-A5D3D4405FCA}" sibTransId="{1EC4D8C0-E1BF-4349-9E75-5EA1C9C2AFF8}"/>
    <dgm:cxn modelId="{A93CED94-AF81-4823-99FA-DDE09028ED4F}" srcId="{35175092-E90A-498B-8278-A4528F561F3A}" destId="{57889501-3585-4AD0-A31D-9844B03756D6}" srcOrd="0" destOrd="0" parTransId="{F1F41593-3BC0-4F8B-B3E3-0FF981DB17FC}" sibTransId="{ECD5C5C8-4625-4223-80AD-1199AF3C94AD}"/>
    <dgm:cxn modelId="{025543B1-073C-48BC-A2F2-2E30965294F4}" srcId="{35175092-E90A-498B-8278-A4528F561F3A}" destId="{9F27B1A5-B638-4FC5-92F8-E66A8AE1AB02}" srcOrd="5" destOrd="0" parTransId="{50130F35-DE45-4699-A8F6-5EBF4249B62C}" sibTransId="{4C6A0FE8-FC54-45FD-9211-0ADECC0D1273}"/>
    <dgm:cxn modelId="{2DAF2578-414E-4308-BEE5-E302D08E115A}" type="presOf" srcId="{1EC4D8C0-E1BF-4349-9E75-5EA1C9C2AFF8}" destId="{F966839E-40E1-41F3-8042-F213190B45BA}" srcOrd="0" destOrd="0" presId="urn:microsoft.com/office/officeart/2005/8/layout/cycle5"/>
    <dgm:cxn modelId="{195B305F-E497-49F4-93B0-22AE0A083866}" type="presOf" srcId="{9E07BF60-252B-49B2-BEBF-9EDC1821B77E}" destId="{B37B87FC-77B7-44ED-A7E5-C86707AC03DA}" srcOrd="0" destOrd="0" presId="urn:microsoft.com/office/officeart/2005/8/layout/cycle5"/>
    <dgm:cxn modelId="{81B57D12-C742-4F7A-9D86-8F1431134C73}" type="presOf" srcId="{194AF3EA-9EBB-4F80-BB62-80AD9CD240EB}" destId="{F835921A-970F-4959-AEA9-2EE31DEC1988}" srcOrd="0" destOrd="0" presId="urn:microsoft.com/office/officeart/2005/8/layout/cycle5"/>
    <dgm:cxn modelId="{45A48568-579B-483A-8CC1-F81AC2C5CE0D}" srcId="{35175092-E90A-498B-8278-A4528F561F3A}" destId="{AAEDCD01-9F21-4E8B-8DF1-DB214536A063}" srcOrd="2" destOrd="0" parTransId="{E431524E-1524-45F2-9A02-9C448F18EBC7}" sibTransId="{B4F252AD-F931-4455-B5F3-92A4AF1AE841}"/>
    <dgm:cxn modelId="{1D97D812-68B8-4E36-8E7E-2E88A259C088}" type="presOf" srcId="{AAEDCD01-9F21-4E8B-8DF1-DB214536A063}" destId="{32C26379-1FD4-4094-9234-CA4AB4622A7F}" srcOrd="0" destOrd="0" presId="urn:microsoft.com/office/officeart/2005/8/layout/cycle5"/>
    <dgm:cxn modelId="{EF09CBD1-B49A-4DEF-8AC8-C29E0E308263}" type="presOf" srcId="{57889501-3585-4AD0-A31D-9844B03756D6}" destId="{002D8FD4-9061-417B-9A77-9FB132EAA201}" srcOrd="0" destOrd="0" presId="urn:microsoft.com/office/officeart/2005/8/layout/cycle5"/>
    <dgm:cxn modelId="{8DD9F39D-DC4A-42E3-BAC4-92BEDE2AC422}" type="presOf" srcId="{332EB63A-E1B7-4722-938A-42A93A3DE2D1}" destId="{A75F60C6-7109-4229-8B70-D97B8F50525B}" srcOrd="0" destOrd="0" presId="urn:microsoft.com/office/officeart/2005/8/layout/cycle5"/>
    <dgm:cxn modelId="{83CEF366-536A-4574-9523-05AFA0DE9EA9}" srcId="{35175092-E90A-498B-8278-A4528F561F3A}" destId="{CC30654A-C766-4EAA-BF55-9725FC7B5F97}" srcOrd="3" destOrd="0" parTransId="{4ED76DE7-A354-4175-952A-CF652CA28CD9}" sibTransId="{DD09DE33-862E-47EF-9C6C-2ABBC33F699B}"/>
    <dgm:cxn modelId="{5F16AD4A-BFAD-4DBF-BF52-BDCA03E75E3E}" type="presOf" srcId="{51D509E2-60A4-42DE-A866-66DC32CE8AD1}" destId="{381F9ADC-4E63-45E3-9341-88D1694EE9F8}" srcOrd="0" destOrd="0" presId="urn:microsoft.com/office/officeart/2005/8/layout/cycle5"/>
    <dgm:cxn modelId="{21CF14FA-B1FC-4F16-BB42-C99A8887D2B8}" srcId="{35175092-E90A-498B-8278-A4528F561F3A}" destId="{56339AD4-75A6-4E92-A5A3-24769FC7EB73}" srcOrd="9" destOrd="0" parTransId="{6293261E-057D-4220-AF5A-41C25E3BED97}" sibTransId="{F9674414-A691-4276-BB20-41DF902D2863}"/>
    <dgm:cxn modelId="{FA74BAED-AD7C-4F6F-9B29-1F6D7E73FD38}" type="presOf" srcId="{F7DDD192-01A8-4BBF-9B28-FC88C9481656}" destId="{99E627A0-2364-4AFE-B8D4-2CAEF954915C}" srcOrd="0" destOrd="0" presId="urn:microsoft.com/office/officeart/2005/8/layout/cycle5"/>
    <dgm:cxn modelId="{0982EEE4-16E7-45A4-A611-284B611920E2}" srcId="{35175092-E90A-498B-8278-A4528F561F3A}" destId="{51D509E2-60A4-42DE-A866-66DC32CE8AD1}" srcOrd="10" destOrd="0" parTransId="{E1AE0E3E-9880-4256-8A00-ECBA983EA1DA}" sibTransId="{F7DDD192-01A8-4BBF-9B28-FC88C9481656}"/>
    <dgm:cxn modelId="{4D9EE9AE-A289-4E20-9E20-5BE60C661770}" srcId="{35175092-E90A-498B-8278-A4528F561F3A}" destId="{002655FA-B08C-4948-B161-7EFE111985C6}" srcOrd="7" destOrd="0" parTransId="{A37AB555-9D99-4F15-AD03-9EF8BFD1B258}" sibTransId="{8EC855DE-5275-494A-B1B7-6468E71F3631}"/>
    <dgm:cxn modelId="{20FA785C-351F-4121-B87B-8A801A2FD1F1}" type="presOf" srcId="{56339AD4-75A6-4E92-A5A3-24769FC7EB73}" destId="{72CBCFF6-EBB8-4E69-A027-AA36658099F3}" srcOrd="0" destOrd="0" presId="urn:microsoft.com/office/officeart/2005/8/layout/cycle5"/>
    <dgm:cxn modelId="{FD330485-2645-439B-852C-C6E90277C105}" type="presOf" srcId="{4B7CEEC3-C786-4715-9FD9-110E20412E0B}" destId="{31705DE5-02C7-46B5-8D43-C8A7C67D2A1B}" srcOrd="0" destOrd="0" presId="urn:microsoft.com/office/officeart/2005/8/layout/cycle5"/>
    <dgm:cxn modelId="{8F739D22-F723-4D8C-8925-EFF53CBFEDD1}" type="presOf" srcId="{B4F252AD-F931-4455-B5F3-92A4AF1AE841}" destId="{3AE32412-3BEC-4713-A7A7-94480D230994}" srcOrd="0" destOrd="0" presId="urn:microsoft.com/office/officeart/2005/8/layout/cycle5"/>
    <dgm:cxn modelId="{21DF73A7-36A1-4FE1-B25F-4D3B628B605A}" type="presOf" srcId="{306B228F-4224-4F62-9385-9AA45822ED8D}" destId="{65C7959C-6B09-445E-86F1-D90000C19B60}" srcOrd="0" destOrd="0" presId="urn:microsoft.com/office/officeart/2005/8/layout/cycle5"/>
    <dgm:cxn modelId="{2C4919F9-B2E3-493D-AA74-4AE079E6DCE3}" type="presOf" srcId="{27F6C78B-E83F-4C1D-A339-A8E3E40CEC76}" destId="{F0A6F5FD-89DB-40A8-BED0-CFB0ECF5A17E}" srcOrd="0" destOrd="0" presId="urn:microsoft.com/office/officeart/2005/8/layout/cycle5"/>
    <dgm:cxn modelId="{76B9EFA1-14F5-4E88-9E7C-8414E4C4CCC1}" type="presOf" srcId="{441C7842-EA47-4392-952A-02EDEA308315}" destId="{38A6B171-F21B-4023-BD37-B589FCC8FC21}" srcOrd="0" destOrd="0" presId="urn:microsoft.com/office/officeart/2005/8/layout/cycle5"/>
    <dgm:cxn modelId="{B16C9781-0B68-4E42-B232-AC5F2B239F1E}" type="presOf" srcId="{ECD5C5C8-4625-4223-80AD-1199AF3C94AD}" destId="{6DF751DF-DA4C-4B07-A653-DE223E760AA0}" srcOrd="0" destOrd="0" presId="urn:microsoft.com/office/officeart/2005/8/layout/cycle5"/>
    <dgm:cxn modelId="{892DFD19-A518-431A-A339-356066DB8710}" type="presOf" srcId="{CC30654A-C766-4EAA-BF55-9725FC7B5F97}" destId="{E234AB40-8B3E-4A8D-9325-22FC98968CE1}"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218ABCFC-7E54-4659-8BF1-707440439300}" type="presOf" srcId="{F9674414-A691-4276-BB20-41DF902D2863}" destId="{C5E1330E-3546-4C48-8564-E35FBBA9D0D3}" srcOrd="0" destOrd="0" presId="urn:microsoft.com/office/officeart/2005/8/layout/cycle5"/>
    <dgm:cxn modelId="{334BF584-95BE-4126-AFF6-DE2919889EEB}" type="presOf" srcId="{DD09DE33-862E-47EF-9C6C-2ABBC33F699B}" destId="{6167C5E0-141E-4854-8375-FA432C4B19F4}" srcOrd="0" destOrd="0" presId="urn:microsoft.com/office/officeart/2005/8/layout/cycle5"/>
    <dgm:cxn modelId="{C13C037A-397B-4131-9A50-3B26D6933EF3}" type="presOf" srcId="{002655FA-B08C-4948-B161-7EFE111985C6}" destId="{8991C0FE-1D28-4218-9BAE-7FC8105443D1}" srcOrd="0" destOrd="0" presId="urn:microsoft.com/office/officeart/2005/8/layout/cycle5"/>
    <dgm:cxn modelId="{FC56AD39-1C80-46F3-8592-70948F2F0093}" srcId="{35175092-E90A-498B-8278-A4528F561F3A}" destId="{441C7842-EA47-4392-952A-02EDEA308315}" srcOrd="1" destOrd="0" parTransId="{50010DE0-D613-4138-AF6B-CC3E8A53B402}" sibTransId="{27F6C78B-E83F-4C1D-A339-A8E3E40CEC76}"/>
    <dgm:cxn modelId="{3101268E-250C-41A8-A9E5-167EC3E651F7}" type="presOf" srcId="{35175092-E90A-498B-8278-A4528F561F3A}" destId="{50618D5D-8DE7-41F0-A58A-BCF5ED0AB6E2}" srcOrd="0" destOrd="0" presId="urn:microsoft.com/office/officeart/2005/8/layout/cycle5"/>
    <dgm:cxn modelId="{DC60DD73-A69B-46FB-9506-4108B4F0BCD1}" srcId="{35175092-E90A-498B-8278-A4528F561F3A}" destId="{9E07BF60-252B-49B2-BEBF-9EDC1821B77E}" srcOrd="6" destOrd="0" parTransId="{E03F4788-AC8A-4E6D-8978-AE17527A119B}" sibTransId="{194AF3EA-9EBB-4F80-BB62-80AD9CD240EB}"/>
    <dgm:cxn modelId="{C071FFD7-2C94-41BB-A0AD-0DDF95F7CB31}" type="presOf" srcId="{8EC855DE-5275-494A-B1B7-6468E71F3631}" destId="{84B42240-BF50-45DC-A91A-DF3C67D61C1D}" srcOrd="0" destOrd="0" presId="urn:microsoft.com/office/officeart/2005/8/layout/cycle5"/>
    <dgm:cxn modelId="{8379D169-A7FE-4C10-8E4D-F5FBB9697A1A}" type="presParOf" srcId="{50618D5D-8DE7-41F0-A58A-BCF5ED0AB6E2}" destId="{002D8FD4-9061-417B-9A77-9FB132EAA201}" srcOrd="0" destOrd="0" presId="urn:microsoft.com/office/officeart/2005/8/layout/cycle5"/>
    <dgm:cxn modelId="{9C535D4E-105B-49C2-9D45-D6D60AC97472}" type="presParOf" srcId="{50618D5D-8DE7-41F0-A58A-BCF5ED0AB6E2}" destId="{32EE70AB-2500-4B94-A35B-ACADC4F91DD8}" srcOrd="1" destOrd="0" presId="urn:microsoft.com/office/officeart/2005/8/layout/cycle5"/>
    <dgm:cxn modelId="{D14D7012-56B5-469C-B390-665C29CCE03D}" type="presParOf" srcId="{50618D5D-8DE7-41F0-A58A-BCF5ED0AB6E2}" destId="{6DF751DF-DA4C-4B07-A653-DE223E760AA0}" srcOrd="2" destOrd="0" presId="urn:microsoft.com/office/officeart/2005/8/layout/cycle5"/>
    <dgm:cxn modelId="{6028CF61-EF1B-487D-A7C3-CB2B933FC39C}" type="presParOf" srcId="{50618D5D-8DE7-41F0-A58A-BCF5ED0AB6E2}" destId="{38A6B171-F21B-4023-BD37-B589FCC8FC21}" srcOrd="3" destOrd="0" presId="urn:microsoft.com/office/officeart/2005/8/layout/cycle5"/>
    <dgm:cxn modelId="{C6BD3CA2-B5C7-4750-969D-25BCF9871798}" type="presParOf" srcId="{50618D5D-8DE7-41F0-A58A-BCF5ED0AB6E2}" destId="{9700F777-A557-4C34-9DA1-558DEF1AD00D}" srcOrd="4" destOrd="0" presId="urn:microsoft.com/office/officeart/2005/8/layout/cycle5"/>
    <dgm:cxn modelId="{8C42AF4D-B6A5-42DB-B97A-C99C012575FB}" type="presParOf" srcId="{50618D5D-8DE7-41F0-A58A-BCF5ED0AB6E2}" destId="{F0A6F5FD-89DB-40A8-BED0-CFB0ECF5A17E}" srcOrd="5" destOrd="0" presId="urn:microsoft.com/office/officeart/2005/8/layout/cycle5"/>
    <dgm:cxn modelId="{88768907-3C36-4F88-8F25-7B16D5F25163}" type="presParOf" srcId="{50618D5D-8DE7-41F0-A58A-BCF5ED0AB6E2}" destId="{32C26379-1FD4-4094-9234-CA4AB4622A7F}" srcOrd="6" destOrd="0" presId="urn:microsoft.com/office/officeart/2005/8/layout/cycle5"/>
    <dgm:cxn modelId="{FA56C7A1-974C-4B90-93C8-9D526637D73E}" type="presParOf" srcId="{50618D5D-8DE7-41F0-A58A-BCF5ED0AB6E2}" destId="{2F4B700E-D869-4D69-A66A-245EE6CCC7BD}" srcOrd="7" destOrd="0" presId="urn:microsoft.com/office/officeart/2005/8/layout/cycle5"/>
    <dgm:cxn modelId="{D7F8D3E6-BCA5-483C-AB5C-DEBAB4500D70}" type="presParOf" srcId="{50618D5D-8DE7-41F0-A58A-BCF5ED0AB6E2}" destId="{3AE32412-3BEC-4713-A7A7-94480D230994}" srcOrd="8" destOrd="0" presId="urn:microsoft.com/office/officeart/2005/8/layout/cycle5"/>
    <dgm:cxn modelId="{0B58C96F-9A48-4457-93E1-90ED7C9EFF47}" type="presParOf" srcId="{50618D5D-8DE7-41F0-A58A-BCF5ED0AB6E2}" destId="{E234AB40-8B3E-4A8D-9325-22FC98968CE1}" srcOrd="9" destOrd="0" presId="urn:microsoft.com/office/officeart/2005/8/layout/cycle5"/>
    <dgm:cxn modelId="{B0AE4AF3-7451-4423-BC9C-3D63950C4124}" type="presParOf" srcId="{50618D5D-8DE7-41F0-A58A-BCF5ED0AB6E2}" destId="{1050DEB0-8A81-442F-B269-A6CCE15F716C}" srcOrd="10" destOrd="0" presId="urn:microsoft.com/office/officeart/2005/8/layout/cycle5"/>
    <dgm:cxn modelId="{7356B4F7-7A4A-4FAD-BC4B-32B1BA7C5C42}" type="presParOf" srcId="{50618D5D-8DE7-41F0-A58A-BCF5ED0AB6E2}" destId="{6167C5E0-141E-4854-8375-FA432C4B19F4}" srcOrd="11" destOrd="0" presId="urn:microsoft.com/office/officeart/2005/8/layout/cycle5"/>
    <dgm:cxn modelId="{D20FC88A-47E2-4109-8320-83527EBABFF1}" type="presParOf" srcId="{50618D5D-8DE7-41F0-A58A-BCF5ED0AB6E2}" destId="{65C7959C-6B09-445E-86F1-D90000C19B60}" srcOrd="12" destOrd="0" presId="urn:microsoft.com/office/officeart/2005/8/layout/cycle5"/>
    <dgm:cxn modelId="{832B8881-EB3B-4C0B-B662-52BCEABC47C1}" type="presParOf" srcId="{50618D5D-8DE7-41F0-A58A-BCF5ED0AB6E2}" destId="{BF5F6BE0-FF38-4D97-9580-42B14BBC2F5E}" srcOrd="13" destOrd="0" presId="urn:microsoft.com/office/officeart/2005/8/layout/cycle5"/>
    <dgm:cxn modelId="{00D4C0A4-9E55-4581-8734-E0BDA247D4EC}" type="presParOf" srcId="{50618D5D-8DE7-41F0-A58A-BCF5ED0AB6E2}" destId="{31705DE5-02C7-46B5-8D43-C8A7C67D2A1B}" srcOrd="14" destOrd="0" presId="urn:microsoft.com/office/officeart/2005/8/layout/cycle5"/>
    <dgm:cxn modelId="{6DC5D9E7-62B5-4E4B-8724-0E15097CD506}" type="presParOf" srcId="{50618D5D-8DE7-41F0-A58A-BCF5ED0AB6E2}" destId="{58780EC3-57DD-4BFC-8DD7-BFA415EC4943}" srcOrd="15" destOrd="0" presId="urn:microsoft.com/office/officeart/2005/8/layout/cycle5"/>
    <dgm:cxn modelId="{945AFF1A-5C72-4C7B-A129-E31F3C9B0FF0}" type="presParOf" srcId="{50618D5D-8DE7-41F0-A58A-BCF5ED0AB6E2}" destId="{A65455B0-857A-440C-B08B-F053018C0977}" srcOrd="16" destOrd="0" presId="urn:microsoft.com/office/officeart/2005/8/layout/cycle5"/>
    <dgm:cxn modelId="{72F0448C-70D0-4AF8-9EEC-4CCE0C54D364}" type="presParOf" srcId="{50618D5D-8DE7-41F0-A58A-BCF5ED0AB6E2}" destId="{5E8932BF-F7A6-4005-8BE2-5B58C96EF8A3}" srcOrd="17" destOrd="0" presId="urn:microsoft.com/office/officeart/2005/8/layout/cycle5"/>
    <dgm:cxn modelId="{E48D3C8E-9249-49B6-8043-438DA0B1F030}" type="presParOf" srcId="{50618D5D-8DE7-41F0-A58A-BCF5ED0AB6E2}" destId="{B37B87FC-77B7-44ED-A7E5-C86707AC03DA}" srcOrd="18" destOrd="0" presId="urn:microsoft.com/office/officeart/2005/8/layout/cycle5"/>
    <dgm:cxn modelId="{8C71C854-1DD3-4734-8720-CA0A5B6569B9}" type="presParOf" srcId="{50618D5D-8DE7-41F0-A58A-BCF5ED0AB6E2}" destId="{5B5E6ECE-148C-4518-AFD9-1DD7C322CD04}" srcOrd="19" destOrd="0" presId="urn:microsoft.com/office/officeart/2005/8/layout/cycle5"/>
    <dgm:cxn modelId="{707F45DE-7E0B-475B-A6D3-316C2E049236}" type="presParOf" srcId="{50618D5D-8DE7-41F0-A58A-BCF5ED0AB6E2}" destId="{F835921A-970F-4959-AEA9-2EE31DEC1988}" srcOrd="20" destOrd="0" presId="urn:microsoft.com/office/officeart/2005/8/layout/cycle5"/>
    <dgm:cxn modelId="{45D03FBA-A467-4F27-A267-9DCA9833DAFA}" type="presParOf" srcId="{50618D5D-8DE7-41F0-A58A-BCF5ED0AB6E2}" destId="{8991C0FE-1D28-4218-9BAE-7FC8105443D1}" srcOrd="21" destOrd="0" presId="urn:microsoft.com/office/officeart/2005/8/layout/cycle5"/>
    <dgm:cxn modelId="{210B7BBF-8107-4C4D-9C37-F8E0FB5EE09B}" type="presParOf" srcId="{50618D5D-8DE7-41F0-A58A-BCF5ED0AB6E2}" destId="{C493BE33-6998-4401-85EE-694153A45CDF}" srcOrd="22" destOrd="0" presId="urn:microsoft.com/office/officeart/2005/8/layout/cycle5"/>
    <dgm:cxn modelId="{F2842C6B-792C-4744-9D3E-B51711307168}" type="presParOf" srcId="{50618D5D-8DE7-41F0-A58A-BCF5ED0AB6E2}" destId="{84B42240-BF50-45DC-A91A-DF3C67D61C1D}" srcOrd="23" destOrd="0" presId="urn:microsoft.com/office/officeart/2005/8/layout/cycle5"/>
    <dgm:cxn modelId="{D47E1E73-0207-4735-A6F6-044965BF0C18}" type="presParOf" srcId="{50618D5D-8DE7-41F0-A58A-BCF5ED0AB6E2}" destId="{A75F60C6-7109-4229-8B70-D97B8F50525B}" srcOrd="24" destOrd="0" presId="urn:microsoft.com/office/officeart/2005/8/layout/cycle5"/>
    <dgm:cxn modelId="{4833F627-9625-483C-8080-59978A0EB900}" type="presParOf" srcId="{50618D5D-8DE7-41F0-A58A-BCF5ED0AB6E2}" destId="{F138FBD0-175C-4242-87B7-58BB74C6F989}" srcOrd="25" destOrd="0" presId="urn:microsoft.com/office/officeart/2005/8/layout/cycle5"/>
    <dgm:cxn modelId="{2E3CC988-5C26-485F-9296-630CF67B39FC}" type="presParOf" srcId="{50618D5D-8DE7-41F0-A58A-BCF5ED0AB6E2}" destId="{F966839E-40E1-41F3-8042-F213190B45BA}" srcOrd="26" destOrd="0" presId="urn:microsoft.com/office/officeart/2005/8/layout/cycle5"/>
    <dgm:cxn modelId="{82D41E34-923D-4C1A-95C3-13ED3E8E50E5}" type="presParOf" srcId="{50618D5D-8DE7-41F0-A58A-BCF5ED0AB6E2}" destId="{72CBCFF6-EBB8-4E69-A027-AA36658099F3}" srcOrd="27" destOrd="0" presId="urn:microsoft.com/office/officeart/2005/8/layout/cycle5"/>
    <dgm:cxn modelId="{610AD264-FA04-4CD0-BA1F-CDD0411F7519}" type="presParOf" srcId="{50618D5D-8DE7-41F0-A58A-BCF5ED0AB6E2}" destId="{FB977FE9-1193-4FD2-A02A-4DD7213EE111}" srcOrd="28" destOrd="0" presId="urn:microsoft.com/office/officeart/2005/8/layout/cycle5"/>
    <dgm:cxn modelId="{368A10EF-E873-41CA-B89D-3C20849E687B}" type="presParOf" srcId="{50618D5D-8DE7-41F0-A58A-BCF5ED0AB6E2}" destId="{C5E1330E-3546-4C48-8564-E35FBBA9D0D3}" srcOrd="29" destOrd="0" presId="urn:microsoft.com/office/officeart/2005/8/layout/cycle5"/>
    <dgm:cxn modelId="{7F58881F-EC59-4489-8461-1374C5CF3E8B}" type="presParOf" srcId="{50618D5D-8DE7-41F0-A58A-BCF5ED0AB6E2}" destId="{381F9ADC-4E63-45E3-9341-88D1694EE9F8}" srcOrd="30" destOrd="0" presId="urn:microsoft.com/office/officeart/2005/8/layout/cycle5"/>
    <dgm:cxn modelId="{265D34AB-C19E-4E8F-94A9-D27B8809BD96}" type="presParOf" srcId="{50618D5D-8DE7-41F0-A58A-BCF5ED0AB6E2}" destId="{31F793A7-AF2A-4A5C-9CAE-21640D66520F}" srcOrd="31" destOrd="0" presId="urn:microsoft.com/office/officeart/2005/8/layout/cycle5"/>
    <dgm:cxn modelId="{5CD5EF8F-0F67-4ED5-9F49-65616260BA49}"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1A4A1A7E-722E-43B1-973A-319F35DB208B}" type="presOf" srcId="{DD09DE33-862E-47EF-9C6C-2ABBC33F699B}" destId="{6167C5E0-141E-4854-8375-FA432C4B19F4}" srcOrd="0" destOrd="0" presId="urn:microsoft.com/office/officeart/2005/8/layout/cycle5"/>
    <dgm:cxn modelId="{694E5899-4121-458C-AF6E-CF256BB1B1BB}" type="presOf" srcId="{9F27B1A5-B638-4FC5-92F8-E66A8AE1AB02}" destId="{58780EC3-57DD-4BFC-8DD7-BFA415EC4943}" srcOrd="0" destOrd="0" presId="urn:microsoft.com/office/officeart/2005/8/layout/cycle5"/>
    <dgm:cxn modelId="{E59B242F-B405-4C52-9BD0-612360A6ED2A}" srcId="{35175092-E90A-498B-8278-A4528F561F3A}" destId="{332EB63A-E1B7-4722-938A-42A93A3DE2D1}" srcOrd="8" destOrd="0" parTransId="{0B90E517-FA27-4B40-8093-A5D3D4405FCA}" sibTransId="{1EC4D8C0-E1BF-4349-9E75-5EA1C9C2AFF8}"/>
    <dgm:cxn modelId="{A93CED94-AF81-4823-99FA-DDE09028ED4F}" srcId="{35175092-E90A-498B-8278-A4528F561F3A}" destId="{57889501-3585-4AD0-A31D-9844B03756D6}" srcOrd="0" destOrd="0" parTransId="{F1F41593-3BC0-4F8B-B3E3-0FF981DB17FC}" sibTransId="{ECD5C5C8-4625-4223-80AD-1199AF3C94AD}"/>
    <dgm:cxn modelId="{5B798399-ACE9-443B-B7A2-78E4CD8AF842}" type="presOf" srcId="{1EC4D8C0-E1BF-4349-9E75-5EA1C9C2AFF8}" destId="{F966839E-40E1-41F3-8042-F213190B45BA}" srcOrd="0" destOrd="0" presId="urn:microsoft.com/office/officeart/2005/8/layout/cycle5"/>
    <dgm:cxn modelId="{025543B1-073C-48BC-A2F2-2E30965294F4}" srcId="{35175092-E90A-498B-8278-A4528F561F3A}" destId="{9F27B1A5-B638-4FC5-92F8-E66A8AE1AB02}" srcOrd="5" destOrd="0" parTransId="{50130F35-DE45-4699-A8F6-5EBF4249B62C}" sibTransId="{4C6A0FE8-FC54-45FD-9211-0ADECC0D1273}"/>
    <dgm:cxn modelId="{D20A86F3-3773-4EE7-94FF-BE868EE3A9B1}" type="presOf" srcId="{002655FA-B08C-4948-B161-7EFE111985C6}" destId="{8991C0FE-1D28-4218-9BAE-7FC8105443D1}" srcOrd="0" destOrd="0" presId="urn:microsoft.com/office/officeart/2005/8/layout/cycle5"/>
    <dgm:cxn modelId="{F8DD6A78-FE7F-4F59-97B7-E36D33DFB183}" type="presOf" srcId="{ECD5C5C8-4625-4223-80AD-1199AF3C94AD}" destId="{6DF751DF-DA4C-4B07-A653-DE223E760AA0}" srcOrd="0" destOrd="0" presId="urn:microsoft.com/office/officeart/2005/8/layout/cycle5"/>
    <dgm:cxn modelId="{2B9019B7-36C1-4748-BD52-87181DDD14AD}" type="presOf" srcId="{27F6C78B-E83F-4C1D-A339-A8E3E40CEC76}" destId="{F0A6F5FD-89DB-40A8-BED0-CFB0ECF5A17E}" srcOrd="0" destOrd="0" presId="urn:microsoft.com/office/officeart/2005/8/layout/cycle5"/>
    <dgm:cxn modelId="{45162EDF-43FE-4864-BD75-52CD93D85913}" type="presOf" srcId="{CC30654A-C766-4EAA-BF55-9725FC7B5F97}" destId="{E234AB40-8B3E-4A8D-9325-22FC98968CE1}" srcOrd="0" destOrd="0" presId="urn:microsoft.com/office/officeart/2005/8/layout/cycle5"/>
    <dgm:cxn modelId="{11DA632C-1710-4811-9619-51895162EE15}" type="presOf" srcId="{441C7842-EA47-4392-952A-02EDEA308315}" destId="{38A6B171-F21B-4023-BD37-B589FCC8FC21}" srcOrd="0" destOrd="0" presId="urn:microsoft.com/office/officeart/2005/8/layout/cycle5"/>
    <dgm:cxn modelId="{72E01948-1D33-4D6A-80F9-627EF25BDA32}" type="presOf" srcId="{51D509E2-60A4-42DE-A866-66DC32CE8AD1}" destId="{381F9ADC-4E63-45E3-9341-88D1694EE9F8}" srcOrd="0" destOrd="0" presId="urn:microsoft.com/office/officeart/2005/8/layout/cycle5"/>
    <dgm:cxn modelId="{BAD7899F-1D50-47FC-A2D9-DA7EE8992077}" type="presOf" srcId="{306B228F-4224-4F62-9385-9AA45822ED8D}" destId="{65C7959C-6B09-445E-86F1-D90000C19B60}" srcOrd="0" destOrd="0" presId="urn:microsoft.com/office/officeart/2005/8/layout/cycle5"/>
    <dgm:cxn modelId="{45A48568-579B-483A-8CC1-F81AC2C5CE0D}" srcId="{35175092-E90A-498B-8278-A4528F561F3A}" destId="{AAEDCD01-9F21-4E8B-8DF1-DB214536A063}" srcOrd="2" destOrd="0" parTransId="{E431524E-1524-45F2-9A02-9C448F18EBC7}" sibTransId="{B4F252AD-F931-4455-B5F3-92A4AF1AE841}"/>
    <dgm:cxn modelId="{83CEF366-536A-4574-9523-05AFA0DE9EA9}" srcId="{35175092-E90A-498B-8278-A4528F561F3A}" destId="{CC30654A-C766-4EAA-BF55-9725FC7B5F97}" srcOrd="3" destOrd="0" parTransId="{4ED76DE7-A354-4175-952A-CF652CA28CD9}" sibTransId="{DD09DE33-862E-47EF-9C6C-2ABBC33F699B}"/>
    <dgm:cxn modelId="{6FCECA88-3304-4082-B0A0-0485BC55D835}" type="presOf" srcId="{4B7CEEC3-C786-4715-9FD9-110E20412E0B}" destId="{31705DE5-02C7-46B5-8D43-C8A7C67D2A1B}" srcOrd="0" destOrd="0" presId="urn:microsoft.com/office/officeart/2005/8/layout/cycle5"/>
    <dgm:cxn modelId="{8D33158D-42E6-48AB-939E-A716E67CDD80}" type="presOf" srcId="{AAEDCD01-9F21-4E8B-8DF1-DB214536A063}" destId="{32C26379-1FD4-4094-9234-CA4AB4622A7F}" srcOrd="0" destOrd="0" presId="urn:microsoft.com/office/officeart/2005/8/layout/cycle5"/>
    <dgm:cxn modelId="{21CF14FA-B1FC-4F16-BB42-C99A8887D2B8}" srcId="{35175092-E90A-498B-8278-A4528F561F3A}" destId="{56339AD4-75A6-4E92-A5A3-24769FC7EB73}" srcOrd="9" destOrd="0" parTransId="{6293261E-057D-4220-AF5A-41C25E3BED97}" sibTransId="{F9674414-A691-4276-BB20-41DF902D2863}"/>
    <dgm:cxn modelId="{0982EEE4-16E7-45A4-A611-284B611920E2}" srcId="{35175092-E90A-498B-8278-A4528F561F3A}" destId="{51D509E2-60A4-42DE-A866-66DC32CE8AD1}" srcOrd="10" destOrd="0" parTransId="{E1AE0E3E-9880-4256-8A00-ECBA983EA1DA}" sibTransId="{F7DDD192-01A8-4BBF-9B28-FC88C9481656}"/>
    <dgm:cxn modelId="{5679617F-DD06-481D-AE79-06829D03F38D}" type="presOf" srcId="{8EC855DE-5275-494A-B1B7-6468E71F3631}" destId="{84B42240-BF50-45DC-A91A-DF3C67D61C1D}" srcOrd="0" destOrd="0" presId="urn:microsoft.com/office/officeart/2005/8/layout/cycle5"/>
    <dgm:cxn modelId="{CEA73EEF-840D-4675-93AD-40C7D7172520}" type="presOf" srcId="{4C6A0FE8-FC54-45FD-9211-0ADECC0D1273}" destId="{5E8932BF-F7A6-4005-8BE2-5B58C96EF8A3}" srcOrd="0" destOrd="0" presId="urn:microsoft.com/office/officeart/2005/8/layout/cycle5"/>
    <dgm:cxn modelId="{FCBB34A6-8B6E-4FE1-9A72-E1D15C0B114E}" type="presOf" srcId="{9E07BF60-252B-49B2-BEBF-9EDC1821B77E}" destId="{B37B87FC-77B7-44ED-A7E5-C86707AC03DA}" srcOrd="0" destOrd="0" presId="urn:microsoft.com/office/officeart/2005/8/layout/cycle5"/>
    <dgm:cxn modelId="{CA05FA5C-AE06-42B8-93D0-E4D7D4D3FCC5}" type="presOf" srcId="{35175092-E90A-498B-8278-A4528F561F3A}" destId="{50618D5D-8DE7-41F0-A58A-BCF5ED0AB6E2}" srcOrd="0" destOrd="0" presId="urn:microsoft.com/office/officeart/2005/8/layout/cycle5"/>
    <dgm:cxn modelId="{39732A49-C9DD-4AE6-8C8F-83EB1353D589}" type="presOf" srcId="{57889501-3585-4AD0-A31D-9844B03756D6}" destId="{002D8FD4-9061-417B-9A77-9FB132EAA201}"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739C7A54-3051-4F5D-9935-F9FA85518A91}" srcId="{35175092-E90A-498B-8278-A4528F561F3A}" destId="{306B228F-4224-4F62-9385-9AA45822ED8D}" srcOrd="4" destOrd="0" parTransId="{BABDAEA4-A4EE-4C5A-8BB0-BC91833ECA6B}" sibTransId="{4B7CEEC3-C786-4715-9FD9-110E20412E0B}"/>
    <dgm:cxn modelId="{FC56AD39-1C80-46F3-8592-70948F2F0093}" srcId="{35175092-E90A-498B-8278-A4528F561F3A}" destId="{441C7842-EA47-4392-952A-02EDEA308315}" srcOrd="1" destOrd="0" parTransId="{50010DE0-D613-4138-AF6B-CC3E8A53B402}" sibTransId="{27F6C78B-E83F-4C1D-A339-A8E3E40CEC76}"/>
    <dgm:cxn modelId="{8D480564-34AE-4CF8-A046-7D6E6FAC6888}" type="presOf" srcId="{56339AD4-75A6-4E92-A5A3-24769FC7EB73}" destId="{72CBCFF6-EBB8-4E69-A027-AA36658099F3}" srcOrd="0" destOrd="0" presId="urn:microsoft.com/office/officeart/2005/8/layout/cycle5"/>
    <dgm:cxn modelId="{6311966D-833D-4281-83C0-722E3666C60F}" type="presOf" srcId="{F9674414-A691-4276-BB20-41DF902D2863}" destId="{C5E1330E-3546-4C48-8564-E35FBBA9D0D3}" srcOrd="0" destOrd="0" presId="urn:microsoft.com/office/officeart/2005/8/layout/cycle5"/>
    <dgm:cxn modelId="{DC60DD73-A69B-46FB-9506-4108B4F0BCD1}" srcId="{35175092-E90A-498B-8278-A4528F561F3A}" destId="{9E07BF60-252B-49B2-BEBF-9EDC1821B77E}" srcOrd="6" destOrd="0" parTransId="{E03F4788-AC8A-4E6D-8978-AE17527A119B}" sibTransId="{194AF3EA-9EBB-4F80-BB62-80AD9CD240EB}"/>
    <dgm:cxn modelId="{B80E9642-7A8E-4369-B478-13D3B5B39B24}" type="presOf" srcId="{F7DDD192-01A8-4BBF-9B28-FC88C9481656}" destId="{99E627A0-2364-4AFE-B8D4-2CAEF954915C}" srcOrd="0" destOrd="0" presId="urn:microsoft.com/office/officeart/2005/8/layout/cycle5"/>
    <dgm:cxn modelId="{B81B9CD1-9759-420A-97DB-346F7335A158}" type="presOf" srcId="{B4F252AD-F931-4455-B5F3-92A4AF1AE841}" destId="{3AE32412-3BEC-4713-A7A7-94480D230994}" srcOrd="0" destOrd="0" presId="urn:microsoft.com/office/officeart/2005/8/layout/cycle5"/>
    <dgm:cxn modelId="{8677FB38-7C5F-4E70-BA17-4159DD4967D2}" type="presOf" srcId="{194AF3EA-9EBB-4F80-BB62-80AD9CD240EB}" destId="{F835921A-970F-4959-AEA9-2EE31DEC1988}" srcOrd="0" destOrd="0" presId="urn:microsoft.com/office/officeart/2005/8/layout/cycle5"/>
    <dgm:cxn modelId="{CDA3AC66-DB51-4510-819E-D9C8F63E9D7C}" type="presOf" srcId="{332EB63A-E1B7-4722-938A-42A93A3DE2D1}" destId="{A75F60C6-7109-4229-8B70-D97B8F50525B}" srcOrd="0" destOrd="0" presId="urn:microsoft.com/office/officeart/2005/8/layout/cycle5"/>
    <dgm:cxn modelId="{AEA8769A-0CB0-4E68-BB73-B1A0153475A6}" type="presParOf" srcId="{50618D5D-8DE7-41F0-A58A-BCF5ED0AB6E2}" destId="{002D8FD4-9061-417B-9A77-9FB132EAA201}" srcOrd="0" destOrd="0" presId="urn:microsoft.com/office/officeart/2005/8/layout/cycle5"/>
    <dgm:cxn modelId="{B0A78DE4-8EC2-48CD-815B-532A9A982528}" type="presParOf" srcId="{50618D5D-8DE7-41F0-A58A-BCF5ED0AB6E2}" destId="{32EE70AB-2500-4B94-A35B-ACADC4F91DD8}" srcOrd="1" destOrd="0" presId="urn:microsoft.com/office/officeart/2005/8/layout/cycle5"/>
    <dgm:cxn modelId="{4E875575-46B8-43AB-8F1B-56D898A67342}" type="presParOf" srcId="{50618D5D-8DE7-41F0-A58A-BCF5ED0AB6E2}" destId="{6DF751DF-DA4C-4B07-A653-DE223E760AA0}" srcOrd="2" destOrd="0" presId="urn:microsoft.com/office/officeart/2005/8/layout/cycle5"/>
    <dgm:cxn modelId="{18CD33F4-F37D-49E9-A52D-8E1B08570A6D}" type="presParOf" srcId="{50618D5D-8DE7-41F0-A58A-BCF5ED0AB6E2}" destId="{38A6B171-F21B-4023-BD37-B589FCC8FC21}" srcOrd="3" destOrd="0" presId="urn:microsoft.com/office/officeart/2005/8/layout/cycle5"/>
    <dgm:cxn modelId="{FC7ECF7E-BA3B-4107-8BED-508CD8014CC0}" type="presParOf" srcId="{50618D5D-8DE7-41F0-A58A-BCF5ED0AB6E2}" destId="{9700F777-A557-4C34-9DA1-558DEF1AD00D}" srcOrd="4" destOrd="0" presId="urn:microsoft.com/office/officeart/2005/8/layout/cycle5"/>
    <dgm:cxn modelId="{5DA0BB26-AF16-4A9D-9C49-BAE7B1158F15}" type="presParOf" srcId="{50618D5D-8DE7-41F0-A58A-BCF5ED0AB6E2}" destId="{F0A6F5FD-89DB-40A8-BED0-CFB0ECF5A17E}" srcOrd="5" destOrd="0" presId="urn:microsoft.com/office/officeart/2005/8/layout/cycle5"/>
    <dgm:cxn modelId="{C2964661-D925-43B9-9751-3B3A0946AC07}" type="presParOf" srcId="{50618D5D-8DE7-41F0-A58A-BCF5ED0AB6E2}" destId="{32C26379-1FD4-4094-9234-CA4AB4622A7F}" srcOrd="6" destOrd="0" presId="urn:microsoft.com/office/officeart/2005/8/layout/cycle5"/>
    <dgm:cxn modelId="{A1FB4BCF-1EC0-4A8D-BBAD-0C15A6B1A1E9}" type="presParOf" srcId="{50618D5D-8DE7-41F0-A58A-BCF5ED0AB6E2}" destId="{2F4B700E-D869-4D69-A66A-245EE6CCC7BD}" srcOrd="7" destOrd="0" presId="urn:microsoft.com/office/officeart/2005/8/layout/cycle5"/>
    <dgm:cxn modelId="{3B4E8FFC-4E22-4C25-BFDC-B336053F15D2}" type="presParOf" srcId="{50618D5D-8DE7-41F0-A58A-BCF5ED0AB6E2}" destId="{3AE32412-3BEC-4713-A7A7-94480D230994}" srcOrd="8" destOrd="0" presId="urn:microsoft.com/office/officeart/2005/8/layout/cycle5"/>
    <dgm:cxn modelId="{20AD9CD7-33BA-462E-8B20-59C19E309354}" type="presParOf" srcId="{50618D5D-8DE7-41F0-A58A-BCF5ED0AB6E2}" destId="{E234AB40-8B3E-4A8D-9325-22FC98968CE1}" srcOrd="9" destOrd="0" presId="urn:microsoft.com/office/officeart/2005/8/layout/cycle5"/>
    <dgm:cxn modelId="{D7165184-8C81-4131-BB04-476D646B5B51}" type="presParOf" srcId="{50618D5D-8DE7-41F0-A58A-BCF5ED0AB6E2}" destId="{1050DEB0-8A81-442F-B269-A6CCE15F716C}" srcOrd="10" destOrd="0" presId="urn:microsoft.com/office/officeart/2005/8/layout/cycle5"/>
    <dgm:cxn modelId="{96286FF8-208F-466A-A3BB-C3C4CFC051AC}" type="presParOf" srcId="{50618D5D-8DE7-41F0-A58A-BCF5ED0AB6E2}" destId="{6167C5E0-141E-4854-8375-FA432C4B19F4}" srcOrd="11" destOrd="0" presId="urn:microsoft.com/office/officeart/2005/8/layout/cycle5"/>
    <dgm:cxn modelId="{5426EB22-6E35-428A-A5B9-64095E785860}" type="presParOf" srcId="{50618D5D-8DE7-41F0-A58A-BCF5ED0AB6E2}" destId="{65C7959C-6B09-445E-86F1-D90000C19B60}" srcOrd="12" destOrd="0" presId="urn:microsoft.com/office/officeart/2005/8/layout/cycle5"/>
    <dgm:cxn modelId="{7FCDE4DA-53DA-46E5-9EB6-690328843A9D}" type="presParOf" srcId="{50618D5D-8DE7-41F0-A58A-BCF5ED0AB6E2}" destId="{BF5F6BE0-FF38-4D97-9580-42B14BBC2F5E}" srcOrd="13" destOrd="0" presId="urn:microsoft.com/office/officeart/2005/8/layout/cycle5"/>
    <dgm:cxn modelId="{ED250B91-645B-42D4-8F05-6C521CC0A95D}" type="presParOf" srcId="{50618D5D-8DE7-41F0-A58A-BCF5ED0AB6E2}" destId="{31705DE5-02C7-46B5-8D43-C8A7C67D2A1B}" srcOrd="14" destOrd="0" presId="urn:microsoft.com/office/officeart/2005/8/layout/cycle5"/>
    <dgm:cxn modelId="{8B21624F-01F9-46C0-AC68-24D7C0E09564}" type="presParOf" srcId="{50618D5D-8DE7-41F0-A58A-BCF5ED0AB6E2}" destId="{58780EC3-57DD-4BFC-8DD7-BFA415EC4943}" srcOrd="15" destOrd="0" presId="urn:microsoft.com/office/officeart/2005/8/layout/cycle5"/>
    <dgm:cxn modelId="{F66AF70D-C89E-4449-8219-8233FA8A331C}" type="presParOf" srcId="{50618D5D-8DE7-41F0-A58A-BCF5ED0AB6E2}" destId="{A65455B0-857A-440C-B08B-F053018C0977}" srcOrd="16" destOrd="0" presId="urn:microsoft.com/office/officeart/2005/8/layout/cycle5"/>
    <dgm:cxn modelId="{96935590-3D16-4454-800D-7FF9B2EF7C64}" type="presParOf" srcId="{50618D5D-8DE7-41F0-A58A-BCF5ED0AB6E2}" destId="{5E8932BF-F7A6-4005-8BE2-5B58C96EF8A3}" srcOrd="17" destOrd="0" presId="urn:microsoft.com/office/officeart/2005/8/layout/cycle5"/>
    <dgm:cxn modelId="{791F6167-D6F4-4C15-8B6C-EE75543AE48B}" type="presParOf" srcId="{50618D5D-8DE7-41F0-A58A-BCF5ED0AB6E2}" destId="{B37B87FC-77B7-44ED-A7E5-C86707AC03DA}" srcOrd="18" destOrd="0" presId="urn:microsoft.com/office/officeart/2005/8/layout/cycle5"/>
    <dgm:cxn modelId="{64A323E0-3CD0-42EA-AF88-6A2ADA96F72B}" type="presParOf" srcId="{50618D5D-8DE7-41F0-A58A-BCF5ED0AB6E2}" destId="{5B5E6ECE-148C-4518-AFD9-1DD7C322CD04}" srcOrd="19" destOrd="0" presId="urn:microsoft.com/office/officeart/2005/8/layout/cycle5"/>
    <dgm:cxn modelId="{B2291DD9-03DD-44FD-8581-637518214769}" type="presParOf" srcId="{50618D5D-8DE7-41F0-A58A-BCF5ED0AB6E2}" destId="{F835921A-970F-4959-AEA9-2EE31DEC1988}" srcOrd="20" destOrd="0" presId="urn:microsoft.com/office/officeart/2005/8/layout/cycle5"/>
    <dgm:cxn modelId="{C85EC12D-2AC4-4463-8CC6-5D92795B204D}" type="presParOf" srcId="{50618D5D-8DE7-41F0-A58A-BCF5ED0AB6E2}" destId="{8991C0FE-1D28-4218-9BAE-7FC8105443D1}" srcOrd="21" destOrd="0" presId="urn:microsoft.com/office/officeart/2005/8/layout/cycle5"/>
    <dgm:cxn modelId="{C6D4FD0B-F5FB-4D62-893A-EEA58CBA85FC}" type="presParOf" srcId="{50618D5D-8DE7-41F0-A58A-BCF5ED0AB6E2}" destId="{C493BE33-6998-4401-85EE-694153A45CDF}" srcOrd="22" destOrd="0" presId="urn:microsoft.com/office/officeart/2005/8/layout/cycle5"/>
    <dgm:cxn modelId="{17B764A7-FB1E-42DF-83B3-46EE0CAAA3B6}" type="presParOf" srcId="{50618D5D-8DE7-41F0-A58A-BCF5ED0AB6E2}" destId="{84B42240-BF50-45DC-A91A-DF3C67D61C1D}" srcOrd="23" destOrd="0" presId="urn:microsoft.com/office/officeart/2005/8/layout/cycle5"/>
    <dgm:cxn modelId="{11DC4033-8BE4-47D0-8BEC-88E930362E63}" type="presParOf" srcId="{50618D5D-8DE7-41F0-A58A-BCF5ED0AB6E2}" destId="{A75F60C6-7109-4229-8B70-D97B8F50525B}" srcOrd="24" destOrd="0" presId="urn:microsoft.com/office/officeart/2005/8/layout/cycle5"/>
    <dgm:cxn modelId="{C621712D-20D8-41C9-9472-415DCAE80ACC}" type="presParOf" srcId="{50618D5D-8DE7-41F0-A58A-BCF5ED0AB6E2}" destId="{F138FBD0-175C-4242-87B7-58BB74C6F989}" srcOrd="25" destOrd="0" presId="urn:microsoft.com/office/officeart/2005/8/layout/cycle5"/>
    <dgm:cxn modelId="{A46668E4-10A2-4AD5-B68A-CAEBA39E03BD}" type="presParOf" srcId="{50618D5D-8DE7-41F0-A58A-BCF5ED0AB6E2}" destId="{F966839E-40E1-41F3-8042-F213190B45BA}" srcOrd="26" destOrd="0" presId="urn:microsoft.com/office/officeart/2005/8/layout/cycle5"/>
    <dgm:cxn modelId="{4F97E614-0FC9-4CC4-8CA2-00E4E6C416E8}" type="presParOf" srcId="{50618D5D-8DE7-41F0-A58A-BCF5ED0AB6E2}" destId="{72CBCFF6-EBB8-4E69-A027-AA36658099F3}" srcOrd="27" destOrd="0" presId="urn:microsoft.com/office/officeart/2005/8/layout/cycle5"/>
    <dgm:cxn modelId="{FC8ED923-A09C-4768-A115-6A3C288129AC}" type="presParOf" srcId="{50618D5D-8DE7-41F0-A58A-BCF5ED0AB6E2}" destId="{FB977FE9-1193-4FD2-A02A-4DD7213EE111}" srcOrd="28" destOrd="0" presId="urn:microsoft.com/office/officeart/2005/8/layout/cycle5"/>
    <dgm:cxn modelId="{FE82D203-A00D-4B72-B64E-68280984F226}" type="presParOf" srcId="{50618D5D-8DE7-41F0-A58A-BCF5ED0AB6E2}" destId="{C5E1330E-3546-4C48-8564-E35FBBA9D0D3}" srcOrd="29" destOrd="0" presId="urn:microsoft.com/office/officeart/2005/8/layout/cycle5"/>
    <dgm:cxn modelId="{0B3C18F8-AEB6-4286-9C47-DA0D5318589E}" type="presParOf" srcId="{50618D5D-8DE7-41F0-A58A-BCF5ED0AB6E2}" destId="{381F9ADC-4E63-45E3-9341-88D1694EE9F8}" srcOrd="30" destOrd="0" presId="urn:microsoft.com/office/officeart/2005/8/layout/cycle5"/>
    <dgm:cxn modelId="{1E556B52-ABAE-45BA-94F7-D36E676D8A3E}" type="presParOf" srcId="{50618D5D-8DE7-41F0-A58A-BCF5ED0AB6E2}" destId="{31F793A7-AF2A-4A5C-9CAE-21640D66520F}" srcOrd="31" destOrd="0" presId="urn:microsoft.com/office/officeart/2005/8/layout/cycle5"/>
    <dgm:cxn modelId="{76965BE1-A344-4045-B0DB-5DC4747B8EC6}"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352AFB8C-058A-415C-9C5B-48E83FE8CAC8}" type="presOf" srcId="{51D509E2-60A4-42DE-A866-66DC32CE8AD1}" destId="{381F9ADC-4E63-45E3-9341-88D1694EE9F8}" srcOrd="0" destOrd="0" presId="urn:microsoft.com/office/officeart/2005/8/layout/cycle5"/>
    <dgm:cxn modelId="{FC56AD39-1C80-46F3-8592-70948F2F0093}" srcId="{35175092-E90A-498B-8278-A4528F561F3A}" destId="{441C7842-EA47-4392-952A-02EDEA308315}" srcOrd="1" destOrd="0" parTransId="{50010DE0-D613-4138-AF6B-CC3E8A53B402}" sibTransId="{27F6C78B-E83F-4C1D-A339-A8E3E40CEC76}"/>
    <dgm:cxn modelId="{E59B242F-B405-4C52-9BD0-612360A6ED2A}" srcId="{35175092-E90A-498B-8278-A4528F561F3A}" destId="{332EB63A-E1B7-4722-938A-42A93A3DE2D1}" srcOrd="8" destOrd="0" parTransId="{0B90E517-FA27-4B40-8093-A5D3D4405FCA}" sibTransId="{1EC4D8C0-E1BF-4349-9E75-5EA1C9C2AFF8}"/>
    <dgm:cxn modelId="{2AEA64EC-3C76-4E42-A42D-9B35253B28D3}" type="presOf" srcId="{8EC855DE-5275-494A-B1B7-6468E71F3631}" destId="{84B42240-BF50-45DC-A91A-DF3C67D61C1D}"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0982EEE4-16E7-45A4-A611-284B611920E2}" srcId="{35175092-E90A-498B-8278-A4528F561F3A}" destId="{51D509E2-60A4-42DE-A866-66DC32CE8AD1}" srcOrd="10" destOrd="0" parTransId="{E1AE0E3E-9880-4256-8A00-ECBA983EA1DA}" sibTransId="{F7DDD192-01A8-4BBF-9B28-FC88C9481656}"/>
    <dgm:cxn modelId="{A93CED94-AF81-4823-99FA-DDE09028ED4F}" srcId="{35175092-E90A-498B-8278-A4528F561F3A}" destId="{57889501-3585-4AD0-A31D-9844B03756D6}" srcOrd="0" destOrd="0" parTransId="{F1F41593-3BC0-4F8B-B3E3-0FF981DB17FC}" sibTransId="{ECD5C5C8-4625-4223-80AD-1199AF3C94AD}"/>
    <dgm:cxn modelId="{DC60DD73-A69B-46FB-9506-4108B4F0BCD1}" srcId="{35175092-E90A-498B-8278-A4528F561F3A}" destId="{9E07BF60-252B-49B2-BEBF-9EDC1821B77E}" srcOrd="6" destOrd="0" parTransId="{E03F4788-AC8A-4E6D-8978-AE17527A119B}" sibTransId="{194AF3EA-9EBB-4F80-BB62-80AD9CD240EB}"/>
    <dgm:cxn modelId="{D4C7D691-F250-4110-84D7-135E8978C285}" type="presOf" srcId="{B4F252AD-F931-4455-B5F3-92A4AF1AE841}" destId="{3AE32412-3BEC-4713-A7A7-94480D230994}" srcOrd="0" destOrd="0" presId="urn:microsoft.com/office/officeart/2005/8/layout/cycle5"/>
    <dgm:cxn modelId="{349A44DC-9ECF-41B4-91B0-E0EFED1B6373}" type="presOf" srcId="{332EB63A-E1B7-4722-938A-42A93A3DE2D1}" destId="{A75F60C6-7109-4229-8B70-D97B8F50525B}" srcOrd="0" destOrd="0" presId="urn:microsoft.com/office/officeart/2005/8/layout/cycle5"/>
    <dgm:cxn modelId="{025543B1-073C-48BC-A2F2-2E30965294F4}" srcId="{35175092-E90A-498B-8278-A4528F561F3A}" destId="{9F27B1A5-B638-4FC5-92F8-E66A8AE1AB02}" srcOrd="5" destOrd="0" parTransId="{50130F35-DE45-4699-A8F6-5EBF4249B62C}" sibTransId="{4C6A0FE8-FC54-45FD-9211-0ADECC0D1273}"/>
    <dgm:cxn modelId="{45A48568-579B-483A-8CC1-F81AC2C5CE0D}" srcId="{35175092-E90A-498B-8278-A4528F561F3A}" destId="{AAEDCD01-9F21-4E8B-8DF1-DB214536A063}" srcOrd="2" destOrd="0" parTransId="{E431524E-1524-45F2-9A02-9C448F18EBC7}" sibTransId="{B4F252AD-F931-4455-B5F3-92A4AF1AE841}"/>
    <dgm:cxn modelId="{83CEF366-536A-4574-9523-05AFA0DE9EA9}" srcId="{35175092-E90A-498B-8278-A4528F561F3A}" destId="{CC30654A-C766-4EAA-BF55-9725FC7B5F97}" srcOrd="3" destOrd="0" parTransId="{4ED76DE7-A354-4175-952A-CF652CA28CD9}" sibTransId="{DD09DE33-862E-47EF-9C6C-2ABBC33F699B}"/>
    <dgm:cxn modelId="{21CF14FA-B1FC-4F16-BB42-C99A8887D2B8}" srcId="{35175092-E90A-498B-8278-A4528F561F3A}" destId="{56339AD4-75A6-4E92-A5A3-24769FC7EB73}" srcOrd="9" destOrd="0" parTransId="{6293261E-057D-4220-AF5A-41C25E3BED97}" sibTransId="{F9674414-A691-4276-BB20-41DF902D2863}"/>
    <dgm:cxn modelId="{54E7D96D-8DF3-4588-B8F1-DE091FC1E7F0}" type="presOf" srcId="{56339AD4-75A6-4E92-A5A3-24769FC7EB73}" destId="{72CBCFF6-EBB8-4E69-A027-AA36658099F3}" srcOrd="0" destOrd="0" presId="urn:microsoft.com/office/officeart/2005/8/layout/cycle5"/>
    <dgm:cxn modelId="{8404D563-D186-49CC-B435-5A50528F44F6}" type="presOf" srcId="{306B228F-4224-4F62-9385-9AA45822ED8D}" destId="{65C7959C-6B09-445E-86F1-D90000C19B60}" srcOrd="0" destOrd="0" presId="urn:microsoft.com/office/officeart/2005/8/layout/cycle5"/>
    <dgm:cxn modelId="{F1DA46D1-70FD-4D6B-86C9-68A4AA69506E}" type="presOf" srcId="{35175092-E90A-498B-8278-A4528F561F3A}" destId="{50618D5D-8DE7-41F0-A58A-BCF5ED0AB6E2}" srcOrd="0" destOrd="0" presId="urn:microsoft.com/office/officeart/2005/8/layout/cycle5"/>
    <dgm:cxn modelId="{E9B4BB9E-7005-4DAC-8960-C0AE95B7DED2}" type="presOf" srcId="{4B7CEEC3-C786-4715-9FD9-110E20412E0B}" destId="{31705DE5-02C7-46B5-8D43-C8A7C67D2A1B}" srcOrd="0" destOrd="0" presId="urn:microsoft.com/office/officeart/2005/8/layout/cycle5"/>
    <dgm:cxn modelId="{38638F40-DDC0-4D06-AE72-C914317748CA}" type="presOf" srcId="{57889501-3585-4AD0-A31D-9844B03756D6}" destId="{002D8FD4-9061-417B-9A77-9FB132EAA201}" srcOrd="0" destOrd="0" presId="urn:microsoft.com/office/officeart/2005/8/layout/cycle5"/>
    <dgm:cxn modelId="{EFF7D9A7-9971-4D46-BEA3-127BA905A589}" type="presOf" srcId="{441C7842-EA47-4392-952A-02EDEA308315}" destId="{38A6B171-F21B-4023-BD37-B589FCC8FC21}" srcOrd="0" destOrd="0" presId="urn:microsoft.com/office/officeart/2005/8/layout/cycle5"/>
    <dgm:cxn modelId="{39DDA52F-566F-4C51-9B96-57F059091908}" type="presOf" srcId="{DD09DE33-862E-47EF-9C6C-2ABBC33F699B}" destId="{6167C5E0-141E-4854-8375-FA432C4B19F4}" srcOrd="0" destOrd="0" presId="urn:microsoft.com/office/officeart/2005/8/layout/cycle5"/>
    <dgm:cxn modelId="{8BE6F1E9-8B2A-49FB-BEA8-3172DB5F6A26}" type="presOf" srcId="{F9674414-A691-4276-BB20-41DF902D2863}" destId="{C5E1330E-3546-4C48-8564-E35FBBA9D0D3}" srcOrd="0" destOrd="0" presId="urn:microsoft.com/office/officeart/2005/8/layout/cycle5"/>
    <dgm:cxn modelId="{B8215DB5-644D-498D-A0D3-E87B348130CF}" type="presOf" srcId="{194AF3EA-9EBB-4F80-BB62-80AD9CD240EB}" destId="{F835921A-970F-4959-AEA9-2EE31DEC1988}" srcOrd="0" destOrd="0" presId="urn:microsoft.com/office/officeart/2005/8/layout/cycle5"/>
    <dgm:cxn modelId="{C9DA6AD4-11BC-4F17-8A56-0C7850526141}" type="presOf" srcId="{9E07BF60-252B-49B2-BEBF-9EDC1821B77E}" destId="{B37B87FC-77B7-44ED-A7E5-C86707AC03DA}"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5C4204EB-9184-431F-8FE8-0A6051D0732D}" type="presOf" srcId="{9F27B1A5-B638-4FC5-92F8-E66A8AE1AB02}" destId="{58780EC3-57DD-4BFC-8DD7-BFA415EC4943}" srcOrd="0" destOrd="0" presId="urn:microsoft.com/office/officeart/2005/8/layout/cycle5"/>
    <dgm:cxn modelId="{3902DFD4-6E9A-4C90-839D-E52934FB8350}" type="presOf" srcId="{4C6A0FE8-FC54-45FD-9211-0ADECC0D1273}" destId="{5E8932BF-F7A6-4005-8BE2-5B58C96EF8A3}" srcOrd="0" destOrd="0" presId="urn:microsoft.com/office/officeart/2005/8/layout/cycle5"/>
    <dgm:cxn modelId="{BD1FFFFC-CD54-4560-9C13-84A5F9621684}" type="presOf" srcId="{27F6C78B-E83F-4C1D-A339-A8E3E40CEC76}" destId="{F0A6F5FD-89DB-40A8-BED0-CFB0ECF5A17E}" srcOrd="0" destOrd="0" presId="urn:microsoft.com/office/officeart/2005/8/layout/cycle5"/>
    <dgm:cxn modelId="{5344D61E-981A-437D-875A-78DD0A915270}" type="presOf" srcId="{F7DDD192-01A8-4BBF-9B28-FC88C9481656}" destId="{99E627A0-2364-4AFE-B8D4-2CAEF954915C}" srcOrd="0" destOrd="0" presId="urn:microsoft.com/office/officeart/2005/8/layout/cycle5"/>
    <dgm:cxn modelId="{7F26C979-0F65-411A-B5D2-FF4564C0ADAE}" type="presOf" srcId="{CC30654A-C766-4EAA-BF55-9725FC7B5F97}" destId="{E234AB40-8B3E-4A8D-9325-22FC98968CE1}" srcOrd="0" destOrd="0" presId="urn:microsoft.com/office/officeart/2005/8/layout/cycle5"/>
    <dgm:cxn modelId="{D47A4DCD-0816-4C18-9A1F-1F5DC42C818B}" type="presOf" srcId="{1EC4D8C0-E1BF-4349-9E75-5EA1C9C2AFF8}" destId="{F966839E-40E1-41F3-8042-F213190B45BA}" srcOrd="0" destOrd="0" presId="urn:microsoft.com/office/officeart/2005/8/layout/cycle5"/>
    <dgm:cxn modelId="{57CAAC95-BFC2-4EB2-8648-7E2F1657BB71}" type="presOf" srcId="{AAEDCD01-9F21-4E8B-8DF1-DB214536A063}" destId="{32C26379-1FD4-4094-9234-CA4AB4622A7F}" srcOrd="0" destOrd="0" presId="urn:microsoft.com/office/officeart/2005/8/layout/cycle5"/>
    <dgm:cxn modelId="{559FD9EB-3FC0-47C1-A085-1BE7191425EB}" type="presOf" srcId="{ECD5C5C8-4625-4223-80AD-1199AF3C94AD}" destId="{6DF751DF-DA4C-4B07-A653-DE223E760AA0}" srcOrd="0" destOrd="0" presId="urn:microsoft.com/office/officeart/2005/8/layout/cycle5"/>
    <dgm:cxn modelId="{43919305-36F9-4F1F-BB6E-7CCEB12CD044}" type="presOf" srcId="{002655FA-B08C-4948-B161-7EFE111985C6}" destId="{8991C0FE-1D28-4218-9BAE-7FC8105443D1}" srcOrd="0" destOrd="0" presId="urn:microsoft.com/office/officeart/2005/8/layout/cycle5"/>
    <dgm:cxn modelId="{92ABADB6-C9B0-40AD-BB04-2FD510383E7C}" type="presParOf" srcId="{50618D5D-8DE7-41F0-A58A-BCF5ED0AB6E2}" destId="{002D8FD4-9061-417B-9A77-9FB132EAA201}" srcOrd="0" destOrd="0" presId="urn:microsoft.com/office/officeart/2005/8/layout/cycle5"/>
    <dgm:cxn modelId="{3E25BEDB-7825-4CA9-8880-A25AD5304145}" type="presParOf" srcId="{50618D5D-8DE7-41F0-A58A-BCF5ED0AB6E2}" destId="{32EE70AB-2500-4B94-A35B-ACADC4F91DD8}" srcOrd="1" destOrd="0" presId="urn:microsoft.com/office/officeart/2005/8/layout/cycle5"/>
    <dgm:cxn modelId="{2775E13D-DD93-45C2-8B24-8DF7D1BBF6DD}" type="presParOf" srcId="{50618D5D-8DE7-41F0-A58A-BCF5ED0AB6E2}" destId="{6DF751DF-DA4C-4B07-A653-DE223E760AA0}" srcOrd="2" destOrd="0" presId="urn:microsoft.com/office/officeart/2005/8/layout/cycle5"/>
    <dgm:cxn modelId="{6782F09D-9E1E-4558-835E-C8B39F1DB8CD}" type="presParOf" srcId="{50618D5D-8DE7-41F0-A58A-BCF5ED0AB6E2}" destId="{38A6B171-F21B-4023-BD37-B589FCC8FC21}" srcOrd="3" destOrd="0" presId="urn:microsoft.com/office/officeart/2005/8/layout/cycle5"/>
    <dgm:cxn modelId="{A924B5FC-0C3F-4358-BC46-746579506E21}" type="presParOf" srcId="{50618D5D-8DE7-41F0-A58A-BCF5ED0AB6E2}" destId="{9700F777-A557-4C34-9DA1-558DEF1AD00D}" srcOrd="4" destOrd="0" presId="urn:microsoft.com/office/officeart/2005/8/layout/cycle5"/>
    <dgm:cxn modelId="{E7BC3B1B-E256-4D60-A9ED-F2C789273FDD}" type="presParOf" srcId="{50618D5D-8DE7-41F0-A58A-BCF5ED0AB6E2}" destId="{F0A6F5FD-89DB-40A8-BED0-CFB0ECF5A17E}" srcOrd="5" destOrd="0" presId="urn:microsoft.com/office/officeart/2005/8/layout/cycle5"/>
    <dgm:cxn modelId="{8A1CD1AD-6E58-4DA1-85C4-6CBF32E4CDD3}" type="presParOf" srcId="{50618D5D-8DE7-41F0-A58A-BCF5ED0AB6E2}" destId="{32C26379-1FD4-4094-9234-CA4AB4622A7F}" srcOrd="6" destOrd="0" presId="urn:microsoft.com/office/officeart/2005/8/layout/cycle5"/>
    <dgm:cxn modelId="{B131B361-56AB-4D64-803E-C62F02821232}" type="presParOf" srcId="{50618D5D-8DE7-41F0-A58A-BCF5ED0AB6E2}" destId="{2F4B700E-D869-4D69-A66A-245EE6CCC7BD}" srcOrd="7" destOrd="0" presId="urn:microsoft.com/office/officeart/2005/8/layout/cycle5"/>
    <dgm:cxn modelId="{580F1344-1B7A-4BF3-BA7B-5C5CA1F382C4}" type="presParOf" srcId="{50618D5D-8DE7-41F0-A58A-BCF5ED0AB6E2}" destId="{3AE32412-3BEC-4713-A7A7-94480D230994}" srcOrd="8" destOrd="0" presId="urn:microsoft.com/office/officeart/2005/8/layout/cycle5"/>
    <dgm:cxn modelId="{54BC405A-E697-4E49-A6A5-75A0F620A91F}" type="presParOf" srcId="{50618D5D-8DE7-41F0-A58A-BCF5ED0AB6E2}" destId="{E234AB40-8B3E-4A8D-9325-22FC98968CE1}" srcOrd="9" destOrd="0" presId="urn:microsoft.com/office/officeart/2005/8/layout/cycle5"/>
    <dgm:cxn modelId="{8F4BD7BF-BC57-4C9D-91DC-818B9AAEB6E2}" type="presParOf" srcId="{50618D5D-8DE7-41F0-A58A-BCF5ED0AB6E2}" destId="{1050DEB0-8A81-442F-B269-A6CCE15F716C}" srcOrd="10" destOrd="0" presId="urn:microsoft.com/office/officeart/2005/8/layout/cycle5"/>
    <dgm:cxn modelId="{45FB11A7-2832-48D0-8BC9-8394F3514FC4}" type="presParOf" srcId="{50618D5D-8DE7-41F0-A58A-BCF5ED0AB6E2}" destId="{6167C5E0-141E-4854-8375-FA432C4B19F4}" srcOrd="11" destOrd="0" presId="urn:microsoft.com/office/officeart/2005/8/layout/cycle5"/>
    <dgm:cxn modelId="{532EB0F2-9221-48F5-B24C-DBF52DDC1280}" type="presParOf" srcId="{50618D5D-8DE7-41F0-A58A-BCF5ED0AB6E2}" destId="{65C7959C-6B09-445E-86F1-D90000C19B60}" srcOrd="12" destOrd="0" presId="urn:microsoft.com/office/officeart/2005/8/layout/cycle5"/>
    <dgm:cxn modelId="{1DA8F905-1353-4E80-A326-9B15135FE0E1}" type="presParOf" srcId="{50618D5D-8DE7-41F0-A58A-BCF5ED0AB6E2}" destId="{BF5F6BE0-FF38-4D97-9580-42B14BBC2F5E}" srcOrd="13" destOrd="0" presId="urn:microsoft.com/office/officeart/2005/8/layout/cycle5"/>
    <dgm:cxn modelId="{DF1EF373-27CC-4B0E-9EEC-DBE3DB74DE09}" type="presParOf" srcId="{50618D5D-8DE7-41F0-A58A-BCF5ED0AB6E2}" destId="{31705DE5-02C7-46B5-8D43-C8A7C67D2A1B}" srcOrd="14" destOrd="0" presId="urn:microsoft.com/office/officeart/2005/8/layout/cycle5"/>
    <dgm:cxn modelId="{EC7C6034-FBA7-49E7-8868-DBB9E352E715}" type="presParOf" srcId="{50618D5D-8DE7-41F0-A58A-BCF5ED0AB6E2}" destId="{58780EC3-57DD-4BFC-8DD7-BFA415EC4943}" srcOrd="15" destOrd="0" presId="urn:microsoft.com/office/officeart/2005/8/layout/cycle5"/>
    <dgm:cxn modelId="{0BD2C74D-8953-43D0-A706-D438DD3C5355}" type="presParOf" srcId="{50618D5D-8DE7-41F0-A58A-BCF5ED0AB6E2}" destId="{A65455B0-857A-440C-B08B-F053018C0977}" srcOrd="16" destOrd="0" presId="urn:microsoft.com/office/officeart/2005/8/layout/cycle5"/>
    <dgm:cxn modelId="{3DB96243-9663-4C0D-AF8F-82F7CA2593C1}" type="presParOf" srcId="{50618D5D-8DE7-41F0-A58A-BCF5ED0AB6E2}" destId="{5E8932BF-F7A6-4005-8BE2-5B58C96EF8A3}" srcOrd="17" destOrd="0" presId="urn:microsoft.com/office/officeart/2005/8/layout/cycle5"/>
    <dgm:cxn modelId="{6B57BC24-AB70-4622-A122-80FAE637831D}" type="presParOf" srcId="{50618D5D-8DE7-41F0-A58A-BCF5ED0AB6E2}" destId="{B37B87FC-77B7-44ED-A7E5-C86707AC03DA}" srcOrd="18" destOrd="0" presId="urn:microsoft.com/office/officeart/2005/8/layout/cycle5"/>
    <dgm:cxn modelId="{78CD95B8-8E07-4FE6-9344-842E0BEEC29F}" type="presParOf" srcId="{50618D5D-8DE7-41F0-A58A-BCF5ED0AB6E2}" destId="{5B5E6ECE-148C-4518-AFD9-1DD7C322CD04}" srcOrd="19" destOrd="0" presId="urn:microsoft.com/office/officeart/2005/8/layout/cycle5"/>
    <dgm:cxn modelId="{375D7AB2-D20C-4D9B-9D62-59AB697E928F}" type="presParOf" srcId="{50618D5D-8DE7-41F0-A58A-BCF5ED0AB6E2}" destId="{F835921A-970F-4959-AEA9-2EE31DEC1988}" srcOrd="20" destOrd="0" presId="urn:microsoft.com/office/officeart/2005/8/layout/cycle5"/>
    <dgm:cxn modelId="{C82AD4A3-9228-4E20-B3DA-55E6AF9DAF50}" type="presParOf" srcId="{50618D5D-8DE7-41F0-A58A-BCF5ED0AB6E2}" destId="{8991C0FE-1D28-4218-9BAE-7FC8105443D1}" srcOrd="21" destOrd="0" presId="urn:microsoft.com/office/officeart/2005/8/layout/cycle5"/>
    <dgm:cxn modelId="{3F4FE2F3-AB7D-4C7B-8FC2-C8B44CEAB2C3}" type="presParOf" srcId="{50618D5D-8DE7-41F0-A58A-BCF5ED0AB6E2}" destId="{C493BE33-6998-4401-85EE-694153A45CDF}" srcOrd="22" destOrd="0" presId="urn:microsoft.com/office/officeart/2005/8/layout/cycle5"/>
    <dgm:cxn modelId="{9EF973ED-2A20-4084-BC19-B30E90749BA3}" type="presParOf" srcId="{50618D5D-8DE7-41F0-A58A-BCF5ED0AB6E2}" destId="{84B42240-BF50-45DC-A91A-DF3C67D61C1D}" srcOrd="23" destOrd="0" presId="urn:microsoft.com/office/officeart/2005/8/layout/cycle5"/>
    <dgm:cxn modelId="{66C0159C-9C0C-48FC-B681-FE62C680B378}" type="presParOf" srcId="{50618D5D-8DE7-41F0-A58A-BCF5ED0AB6E2}" destId="{A75F60C6-7109-4229-8B70-D97B8F50525B}" srcOrd="24" destOrd="0" presId="urn:microsoft.com/office/officeart/2005/8/layout/cycle5"/>
    <dgm:cxn modelId="{F6D2B2F2-E8FB-4F7A-BF43-3BDB458B65CA}" type="presParOf" srcId="{50618D5D-8DE7-41F0-A58A-BCF5ED0AB6E2}" destId="{F138FBD0-175C-4242-87B7-58BB74C6F989}" srcOrd="25" destOrd="0" presId="urn:microsoft.com/office/officeart/2005/8/layout/cycle5"/>
    <dgm:cxn modelId="{235D1E70-87F8-4D55-B8B2-168EF14C0B73}" type="presParOf" srcId="{50618D5D-8DE7-41F0-A58A-BCF5ED0AB6E2}" destId="{F966839E-40E1-41F3-8042-F213190B45BA}" srcOrd="26" destOrd="0" presId="urn:microsoft.com/office/officeart/2005/8/layout/cycle5"/>
    <dgm:cxn modelId="{BD97EAC0-17C7-484E-9051-0F4242A9D7A6}" type="presParOf" srcId="{50618D5D-8DE7-41F0-A58A-BCF5ED0AB6E2}" destId="{72CBCFF6-EBB8-4E69-A027-AA36658099F3}" srcOrd="27" destOrd="0" presId="urn:microsoft.com/office/officeart/2005/8/layout/cycle5"/>
    <dgm:cxn modelId="{DF069D6C-0AD2-4753-A161-087BFA3F4733}" type="presParOf" srcId="{50618D5D-8DE7-41F0-A58A-BCF5ED0AB6E2}" destId="{FB977FE9-1193-4FD2-A02A-4DD7213EE111}" srcOrd="28" destOrd="0" presId="urn:microsoft.com/office/officeart/2005/8/layout/cycle5"/>
    <dgm:cxn modelId="{DE8CF346-9966-4371-8AE6-1904D2FFA620}" type="presParOf" srcId="{50618D5D-8DE7-41F0-A58A-BCF5ED0AB6E2}" destId="{C5E1330E-3546-4C48-8564-E35FBBA9D0D3}" srcOrd="29" destOrd="0" presId="urn:microsoft.com/office/officeart/2005/8/layout/cycle5"/>
    <dgm:cxn modelId="{CE74EE69-0487-404D-AB39-D827EAE360F7}" type="presParOf" srcId="{50618D5D-8DE7-41F0-A58A-BCF5ED0AB6E2}" destId="{381F9ADC-4E63-45E3-9341-88D1694EE9F8}" srcOrd="30" destOrd="0" presId="urn:microsoft.com/office/officeart/2005/8/layout/cycle5"/>
    <dgm:cxn modelId="{9BBD53EC-26ED-411C-9E04-B9CC3186401F}" type="presParOf" srcId="{50618D5D-8DE7-41F0-A58A-BCF5ED0AB6E2}" destId="{31F793A7-AF2A-4A5C-9CAE-21640D66520F}" srcOrd="31" destOrd="0" presId="urn:microsoft.com/office/officeart/2005/8/layout/cycle5"/>
    <dgm:cxn modelId="{1475F9F1-6DAA-4E07-B8C8-106A5DFDC11C}"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FC56AD39-1C80-46F3-8592-70948F2F0093}" srcId="{35175092-E90A-498B-8278-A4528F561F3A}" destId="{441C7842-EA47-4392-952A-02EDEA308315}" srcOrd="1" destOrd="0" parTransId="{50010DE0-D613-4138-AF6B-CC3E8A53B402}" sibTransId="{27F6C78B-E83F-4C1D-A339-A8E3E40CEC76}"/>
    <dgm:cxn modelId="{E59B242F-B405-4C52-9BD0-612360A6ED2A}" srcId="{35175092-E90A-498B-8278-A4528F561F3A}" destId="{332EB63A-E1B7-4722-938A-42A93A3DE2D1}" srcOrd="8" destOrd="0" parTransId="{0B90E517-FA27-4B40-8093-A5D3D4405FCA}" sibTransId="{1EC4D8C0-E1BF-4349-9E75-5EA1C9C2AFF8}"/>
    <dgm:cxn modelId="{4D9EE9AE-A289-4E20-9E20-5BE60C661770}" srcId="{35175092-E90A-498B-8278-A4528F561F3A}" destId="{002655FA-B08C-4948-B161-7EFE111985C6}" srcOrd="7" destOrd="0" parTransId="{A37AB555-9D99-4F15-AD03-9EF8BFD1B258}" sibTransId="{8EC855DE-5275-494A-B1B7-6468E71F3631}"/>
    <dgm:cxn modelId="{6B8DA7BC-1D0D-4C6A-B836-AEC5B3EC9E78}" type="presOf" srcId="{DD09DE33-862E-47EF-9C6C-2ABBC33F699B}" destId="{6167C5E0-141E-4854-8375-FA432C4B19F4}" srcOrd="0" destOrd="0" presId="urn:microsoft.com/office/officeart/2005/8/layout/cycle5"/>
    <dgm:cxn modelId="{0982EEE4-16E7-45A4-A611-284B611920E2}" srcId="{35175092-E90A-498B-8278-A4528F561F3A}" destId="{51D509E2-60A4-42DE-A866-66DC32CE8AD1}" srcOrd="10" destOrd="0" parTransId="{E1AE0E3E-9880-4256-8A00-ECBA983EA1DA}" sibTransId="{F7DDD192-01A8-4BBF-9B28-FC88C9481656}"/>
    <dgm:cxn modelId="{A93CED94-AF81-4823-99FA-DDE09028ED4F}" srcId="{35175092-E90A-498B-8278-A4528F561F3A}" destId="{57889501-3585-4AD0-A31D-9844B03756D6}" srcOrd="0" destOrd="0" parTransId="{F1F41593-3BC0-4F8B-B3E3-0FF981DB17FC}" sibTransId="{ECD5C5C8-4625-4223-80AD-1199AF3C94AD}"/>
    <dgm:cxn modelId="{DC60DD73-A69B-46FB-9506-4108B4F0BCD1}" srcId="{35175092-E90A-498B-8278-A4528F561F3A}" destId="{9E07BF60-252B-49B2-BEBF-9EDC1821B77E}" srcOrd="6" destOrd="0" parTransId="{E03F4788-AC8A-4E6D-8978-AE17527A119B}" sibTransId="{194AF3EA-9EBB-4F80-BB62-80AD9CD240EB}"/>
    <dgm:cxn modelId="{E6F43BA5-85CA-4932-AB31-635C8D1A64AC}" type="presOf" srcId="{194AF3EA-9EBB-4F80-BB62-80AD9CD240EB}" destId="{F835921A-970F-4959-AEA9-2EE31DEC1988}" srcOrd="0" destOrd="0" presId="urn:microsoft.com/office/officeart/2005/8/layout/cycle5"/>
    <dgm:cxn modelId="{1C31A98B-BCE3-4FEF-BA51-DB02475BE208}" type="presOf" srcId="{002655FA-B08C-4948-B161-7EFE111985C6}" destId="{8991C0FE-1D28-4218-9BAE-7FC8105443D1}" srcOrd="0" destOrd="0" presId="urn:microsoft.com/office/officeart/2005/8/layout/cycle5"/>
    <dgm:cxn modelId="{A542B1F8-60EC-415B-9F43-6CA68C7D8AC6}" type="presOf" srcId="{F9674414-A691-4276-BB20-41DF902D2863}" destId="{C5E1330E-3546-4C48-8564-E35FBBA9D0D3}" srcOrd="0" destOrd="0" presId="urn:microsoft.com/office/officeart/2005/8/layout/cycle5"/>
    <dgm:cxn modelId="{025543B1-073C-48BC-A2F2-2E30965294F4}" srcId="{35175092-E90A-498B-8278-A4528F561F3A}" destId="{9F27B1A5-B638-4FC5-92F8-E66A8AE1AB02}" srcOrd="5" destOrd="0" parTransId="{50130F35-DE45-4699-A8F6-5EBF4249B62C}" sibTransId="{4C6A0FE8-FC54-45FD-9211-0ADECC0D1273}"/>
    <dgm:cxn modelId="{45A48568-579B-483A-8CC1-F81AC2C5CE0D}" srcId="{35175092-E90A-498B-8278-A4528F561F3A}" destId="{AAEDCD01-9F21-4E8B-8DF1-DB214536A063}" srcOrd="2" destOrd="0" parTransId="{E431524E-1524-45F2-9A02-9C448F18EBC7}" sibTransId="{B4F252AD-F931-4455-B5F3-92A4AF1AE841}"/>
    <dgm:cxn modelId="{C0A4AF6E-5A1D-4FF2-B9CB-9187D3519486}" type="presOf" srcId="{9F27B1A5-B638-4FC5-92F8-E66A8AE1AB02}" destId="{58780EC3-57DD-4BFC-8DD7-BFA415EC4943}" srcOrd="0" destOrd="0" presId="urn:microsoft.com/office/officeart/2005/8/layout/cycle5"/>
    <dgm:cxn modelId="{83CEF366-536A-4574-9523-05AFA0DE9EA9}" srcId="{35175092-E90A-498B-8278-A4528F561F3A}" destId="{CC30654A-C766-4EAA-BF55-9725FC7B5F97}" srcOrd="3" destOrd="0" parTransId="{4ED76DE7-A354-4175-952A-CF652CA28CD9}" sibTransId="{DD09DE33-862E-47EF-9C6C-2ABBC33F699B}"/>
    <dgm:cxn modelId="{21CF14FA-B1FC-4F16-BB42-C99A8887D2B8}" srcId="{35175092-E90A-498B-8278-A4528F561F3A}" destId="{56339AD4-75A6-4E92-A5A3-24769FC7EB73}" srcOrd="9" destOrd="0" parTransId="{6293261E-057D-4220-AF5A-41C25E3BED97}" sibTransId="{F9674414-A691-4276-BB20-41DF902D2863}"/>
    <dgm:cxn modelId="{BC314C7A-044A-43F7-B95D-0AC46012F0BA}" type="presOf" srcId="{27F6C78B-E83F-4C1D-A339-A8E3E40CEC76}" destId="{F0A6F5FD-89DB-40A8-BED0-CFB0ECF5A17E}" srcOrd="0" destOrd="0" presId="urn:microsoft.com/office/officeart/2005/8/layout/cycle5"/>
    <dgm:cxn modelId="{00BED79C-0687-48B8-893F-24C51E999D6B}" type="presOf" srcId="{ECD5C5C8-4625-4223-80AD-1199AF3C94AD}" destId="{6DF751DF-DA4C-4B07-A653-DE223E760AA0}" srcOrd="0" destOrd="0" presId="urn:microsoft.com/office/officeart/2005/8/layout/cycle5"/>
    <dgm:cxn modelId="{8A9057D4-ED18-4379-83E3-5B0A92AE91B4}" type="presOf" srcId="{332EB63A-E1B7-4722-938A-42A93A3DE2D1}" destId="{A75F60C6-7109-4229-8B70-D97B8F50525B}" srcOrd="0" destOrd="0" presId="urn:microsoft.com/office/officeart/2005/8/layout/cycle5"/>
    <dgm:cxn modelId="{9005FCD8-6B9A-4636-A7B4-52340420E5E8}" type="presOf" srcId="{56339AD4-75A6-4E92-A5A3-24769FC7EB73}" destId="{72CBCFF6-EBB8-4E69-A027-AA36658099F3}" srcOrd="0" destOrd="0" presId="urn:microsoft.com/office/officeart/2005/8/layout/cycle5"/>
    <dgm:cxn modelId="{3282F6E3-9CB1-436A-8B3A-51E970E55D2B}" type="presOf" srcId="{57889501-3585-4AD0-A31D-9844B03756D6}" destId="{002D8FD4-9061-417B-9A77-9FB132EAA201}" srcOrd="0" destOrd="0" presId="urn:microsoft.com/office/officeart/2005/8/layout/cycle5"/>
    <dgm:cxn modelId="{491429E5-1B7D-444C-9C70-0D24FB896B20}" type="presOf" srcId="{9E07BF60-252B-49B2-BEBF-9EDC1821B77E}" destId="{B37B87FC-77B7-44ED-A7E5-C86707AC03DA}" srcOrd="0" destOrd="0" presId="urn:microsoft.com/office/officeart/2005/8/layout/cycle5"/>
    <dgm:cxn modelId="{5B7893DF-A345-4E22-9414-79ED52F10534}" type="presOf" srcId="{441C7842-EA47-4392-952A-02EDEA308315}" destId="{38A6B171-F21B-4023-BD37-B589FCC8FC21}"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08EA9E24-09BC-4B3A-87A9-5101A39F61A3}" type="presOf" srcId="{AAEDCD01-9F21-4E8B-8DF1-DB214536A063}" destId="{32C26379-1FD4-4094-9234-CA4AB4622A7F}" srcOrd="0" destOrd="0" presId="urn:microsoft.com/office/officeart/2005/8/layout/cycle5"/>
    <dgm:cxn modelId="{4406D304-68E4-4E62-BA20-7FB8EFA425DD}" type="presOf" srcId="{4C6A0FE8-FC54-45FD-9211-0ADECC0D1273}" destId="{5E8932BF-F7A6-4005-8BE2-5B58C96EF8A3}" srcOrd="0" destOrd="0" presId="urn:microsoft.com/office/officeart/2005/8/layout/cycle5"/>
    <dgm:cxn modelId="{8760381C-5469-46DB-9386-223E7F912C38}" type="presOf" srcId="{306B228F-4224-4F62-9385-9AA45822ED8D}" destId="{65C7959C-6B09-445E-86F1-D90000C19B60}" srcOrd="0" destOrd="0" presId="urn:microsoft.com/office/officeart/2005/8/layout/cycle5"/>
    <dgm:cxn modelId="{073DD2A0-B5CE-4DF0-8A2B-4658A22EDF46}" type="presOf" srcId="{35175092-E90A-498B-8278-A4528F561F3A}" destId="{50618D5D-8DE7-41F0-A58A-BCF5ED0AB6E2}" srcOrd="0" destOrd="0" presId="urn:microsoft.com/office/officeart/2005/8/layout/cycle5"/>
    <dgm:cxn modelId="{BB115C27-CB3F-48F1-AD47-7FDE9DDB189B}" type="presOf" srcId="{B4F252AD-F931-4455-B5F3-92A4AF1AE841}" destId="{3AE32412-3BEC-4713-A7A7-94480D230994}" srcOrd="0" destOrd="0" presId="urn:microsoft.com/office/officeart/2005/8/layout/cycle5"/>
    <dgm:cxn modelId="{D3446E43-D3C0-4CBE-8A62-49D61F31C1AF}" type="presOf" srcId="{F7DDD192-01A8-4BBF-9B28-FC88C9481656}" destId="{99E627A0-2364-4AFE-B8D4-2CAEF954915C}" srcOrd="0" destOrd="0" presId="urn:microsoft.com/office/officeart/2005/8/layout/cycle5"/>
    <dgm:cxn modelId="{0E840272-0C62-4DF7-A981-5FBA4F03650A}" type="presOf" srcId="{1EC4D8C0-E1BF-4349-9E75-5EA1C9C2AFF8}" destId="{F966839E-40E1-41F3-8042-F213190B45BA}" srcOrd="0" destOrd="0" presId="urn:microsoft.com/office/officeart/2005/8/layout/cycle5"/>
    <dgm:cxn modelId="{5B324F70-EB5E-47A1-810A-97A6C44525BD}" type="presOf" srcId="{51D509E2-60A4-42DE-A866-66DC32CE8AD1}" destId="{381F9ADC-4E63-45E3-9341-88D1694EE9F8}" srcOrd="0" destOrd="0" presId="urn:microsoft.com/office/officeart/2005/8/layout/cycle5"/>
    <dgm:cxn modelId="{16B9FFBD-23EA-49DE-9138-836DA93CDDC7}" type="presOf" srcId="{8EC855DE-5275-494A-B1B7-6468E71F3631}" destId="{84B42240-BF50-45DC-A91A-DF3C67D61C1D}" srcOrd="0" destOrd="0" presId="urn:microsoft.com/office/officeart/2005/8/layout/cycle5"/>
    <dgm:cxn modelId="{0B9887C6-D551-4C5C-8405-1A6013A93BEB}" type="presOf" srcId="{CC30654A-C766-4EAA-BF55-9725FC7B5F97}" destId="{E234AB40-8B3E-4A8D-9325-22FC98968CE1}" srcOrd="0" destOrd="0" presId="urn:microsoft.com/office/officeart/2005/8/layout/cycle5"/>
    <dgm:cxn modelId="{86685F71-0249-4427-9664-F18F6D9ADC5F}" type="presOf" srcId="{4B7CEEC3-C786-4715-9FD9-110E20412E0B}" destId="{31705DE5-02C7-46B5-8D43-C8A7C67D2A1B}" srcOrd="0" destOrd="0" presId="urn:microsoft.com/office/officeart/2005/8/layout/cycle5"/>
    <dgm:cxn modelId="{7B330D0B-60C8-4C44-9D59-E7DDBF44B659}" type="presParOf" srcId="{50618D5D-8DE7-41F0-A58A-BCF5ED0AB6E2}" destId="{002D8FD4-9061-417B-9A77-9FB132EAA201}" srcOrd="0" destOrd="0" presId="urn:microsoft.com/office/officeart/2005/8/layout/cycle5"/>
    <dgm:cxn modelId="{ACF46AC6-54BC-4102-BE37-4B68D5F24BC4}" type="presParOf" srcId="{50618D5D-8DE7-41F0-A58A-BCF5ED0AB6E2}" destId="{32EE70AB-2500-4B94-A35B-ACADC4F91DD8}" srcOrd="1" destOrd="0" presId="urn:microsoft.com/office/officeart/2005/8/layout/cycle5"/>
    <dgm:cxn modelId="{A30B28FF-4829-4C85-82C5-B8EB1610DE11}" type="presParOf" srcId="{50618D5D-8DE7-41F0-A58A-BCF5ED0AB6E2}" destId="{6DF751DF-DA4C-4B07-A653-DE223E760AA0}" srcOrd="2" destOrd="0" presId="urn:microsoft.com/office/officeart/2005/8/layout/cycle5"/>
    <dgm:cxn modelId="{3C87F3BC-653C-4300-AA4F-CC9659AF3503}" type="presParOf" srcId="{50618D5D-8DE7-41F0-A58A-BCF5ED0AB6E2}" destId="{38A6B171-F21B-4023-BD37-B589FCC8FC21}" srcOrd="3" destOrd="0" presId="urn:microsoft.com/office/officeart/2005/8/layout/cycle5"/>
    <dgm:cxn modelId="{0C599F89-3466-43C3-973C-0AE51B247484}" type="presParOf" srcId="{50618D5D-8DE7-41F0-A58A-BCF5ED0AB6E2}" destId="{9700F777-A557-4C34-9DA1-558DEF1AD00D}" srcOrd="4" destOrd="0" presId="urn:microsoft.com/office/officeart/2005/8/layout/cycle5"/>
    <dgm:cxn modelId="{7DEDC760-4A36-4D60-9E0E-2F66423D7D68}" type="presParOf" srcId="{50618D5D-8DE7-41F0-A58A-BCF5ED0AB6E2}" destId="{F0A6F5FD-89DB-40A8-BED0-CFB0ECF5A17E}" srcOrd="5" destOrd="0" presId="urn:microsoft.com/office/officeart/2005/8/layout/cycle5"/>
    <dgm:cxn modelId="{CB7984CC-168E-4160-A140-F73A7A67A8B1}" type="presParOf" srcId="{50618D5D-8DE7-41F0-A58A-BCF5ED0AB6E2}" destId="{32C26379-1FD4-4094-9234-CA4AB4622A7F}" srcOrd="6" destOrd="0" presId="urn:microsoft.com/office/officeart/2005/8/layout/cycle5"/>
    <dgm:cxn modelId="{D8650B4D-EF17-427F-B7D2-7447A79E789C}" type="presParOf" srcId="{50618D5D-8DE7-41F0-A58A-BCF5ED0AB6E2}" destId="{2F4B700E-D869-4D69-A66A-245EE6CCC7BD}" srcOrd="7" destOrd="0" presId="urn:microsoft.com/office/officeart/2005/8/layout/cycle5"/>
    <dgm:cxn modelId="{63B268C5-E642-458E-A552-C236E423D258}" type="presParOf" srcId="{50618D5D-8DE7-41F0-A58A-BCF5ED0AB6E2}" destId="{3AE32412-3BEC-4713-A7A7-94480D230994}" srcOrd="8" destOrd="0" presId="urn:microsoft.com/office/officeart/2005/8/layout/cycle5"/>
    <dgm:cxn modelId="{3614DCC7-5E9F-4FAA-877A-1B8BB5802602}" type="presParOf" srcId="{50618D5D-8DE7-41F0-A58A-BCF5ED0AB6E2}" destId="{E234AB40-8B3E-4A8D-9325-22FC98968CE1}" srcOrd="9" destOrd="0" presId="urn:microsoft.com/office/officeart/2005/8/layout/cycle5"/>
    <dgm:cxn modelId="{29FCFCCB-0C35-4A82-9FBD-ABCFA1FB72E7}" type="presParOf" srcId="{50618D5D-8DE7-41F0-A58A-BCF5ED0AB6E2}" destId="{1050DEB0-8A81-442F-B269-A6CCE15F716C}" srcOrd="10" destOrd="0" presId="urn:microsoft.com/office/officeart/2005/8/layout/cycle5"/>
    <dgm:cxn modelId="{DF5BA9C7-DA2D-4CAF-AA93-5570CE680AC2}" type="presParOf" srcId="{50618D5D-8DE7-41F0-A58A-BCF5ED0AB6E2}" destId="{6167C5E0-141E-4854-8375-FA432C4B19F4}" srcOrd="11" destOrd="0" presId="urn:microsoft.com/office/officeart/2005/8/layout/cycle5"/>
    <dgm:cxn modelId="{20564C21-43D5-40C0-848D-E2137D9212FD}" type="presParOf" srcId="{50618D5D-8DE7-41F0-A58A-BCF5ED0AB6E2}" destId="{65C7959C-6B09-445E-86F1-D90000C19B60}" srcOrd="12" destOrd="0" presId="urn:microsoft.com/office/officeart/2005/8/layout/cycle5"/>
    <dgm:cxn modelId="{BC2ACA95-9E57-4E5E-936F-02B6E02F6B16}" type="presParOf" srcId="{50618D5D-8DE7-41F0-A58A-BCF5ED0AB6E2}" destId="{BF5F6BE0-FF38-4D97-9580-42B14BBC2F5E}" srcOrd="13" destOrd="0" presId="urn:microsoft.com/office/officeart/2005/8/layout/cycle5"/>
    <dgm:cxn modelId="{73C1AB5A-6271-4CD8-B499-C9BAE2CC3731}" type="presParOf" srcId="{50618D5D-8DE7-41F0-A58A-BCF5ED0AB6E2}" destId="{31705DE5-02C7-46B5-8D43-C8A7C67D2A1B}" srcOrd="14" destOrd="0" presId="urn:microsoft.com/office/officeart/2005/8/layout/cycle5"/>
    <dgm:cxn modelId="{055679A8-4F28-4227-8563-E8B5D301AB91}" type="presParOf" srcId="{50618D5D-8DE7-41F0-A58A-BCF5ED0AB6E2}" destId="{58780EC3-57DD-4BFC-8DD7-BFA415EC4943}" srcOrd="15" destOrd="0" presId="urn:microsoft.com/office/officeart/2005/8/layout/cycle5"/>
    <dgm:cxn modelId="{6C86F077-943E-4062-B9A2-2A399D300CFC}" type="presParOf" srcId="{50618D5D-8DE7-41F0-A58A-BCF5ED0AB6E2}" destId="{A65455B0-857A-440C-B08B-F053018C0977}" srcOrd="16" destOrd="0" presId="urn:microsoft.com/office/officeart/2005/8/layout/cycle5"/>
    <dgm:cxn modelId="{7198287E-9777-437D-B92B-DCA2768DCE64}" type="presParOf" srcId="{50618D5D-8DE7-41F0-A58A-BCF5ED0AB6E2}" destId="{5E8932BF-F7A6-4005-8BE2-5B58C96EF8A3}" srcOrd="17" destOrd="0" presId="urn:microsoft.com/office/officeart/2005/8/layout/cycle5"/>
    <dgm:cxn modelId="{B7967A80-EBB0-49CB-82CC-2A086D80BEFF}" type="presParOf" srcId="{50618D5D-8DE7-41F0-A58A-BCF5ED0AB6E2}" destId="{B37B87FC-77B7-44ED-A7E5-C86707AC03DA}" srcOrd="18" destOrd="0" presId="urn:microsoft.com/office/officeart/2005/8/layout/cycle5"/>
    <dgm:cxn modelId="{09699B54-7381-4EE9-90EE-E5AD38F8B26F}" type="presParOf" srcId="{50618D5D-8DE7-41F0-A58A-BCF5ED0AB6E2}" destId="{5B5E6ECE-148C-4518-AFD9-1DD7C322CD04}" srcOrd="19" destOrd="0" presId="urn:microsoft.com/office/officeart/2005/8/layout/cycle5"/>
    <dgm:cxn modelId="{A2693B95-1308-4130-9010-A019D2948765}" type="presParOf" srcId="{50618D5D-8DE7-41F0-A58A-BCF5ED0AB6E2}" destId="{F835921A-970F-4959-AEA9-2EE31DEC1988}" srcOrd="20" destOrd="0" presId="urn:microsoft.com/office/officeart/2005/8/layout/cycle5"/>
    <dgm:cxn modelId="{0B1E0CE3-09C4-4086-A0B4-3817D5E690BF}" type="presParOf" srcId="{50618D5D-8DE7-41F0-A58A-BCF5ED0AB6E2}" destId="{8991C0FE-1D28-4218-9BAE-7FC8105443D1}" srcOrd="21" destOrd="0" presId="urn:microsoft.com/office/officeart/2005/8/layout/cycle5"/>
    <dgm:cxn modelId="{C5935287-1079-426C-9149-8F69D651A4F8}" type="presParOf" srcId="{50618D5D-8DE7-41F0-A58A-BCF5ED0AB6E2}" destId="{C493BE33-6998-4401-85EE-694153A45CDF}" srcOrd="22" destOrd="0" presId="urn:microsoft.com/office/officeart/2005/8/layout/cycle5"/>
    <dgm:cxn modelId="{DF6962E0-B3B6-47FE-8BFE-6C9DE322D086}" type="presParOf" srcId="{50618D5D-8DE7-41F0-A58A-BCF5ED0AB6E2}" destId="{84B42240-BF50-45DC-A91A-DF3C67D61C1D}" srcOrd="23" destOrd="0" presId="urn:microsoft.com/office/officeart/2005/8/layout/cycle5"/>
    <dgm:cxn modelId="{2D4E63E0-3C40-4457-B3E4-B8842EBB04B2}" type="presParOf" srcId="{50618D5D-8DE7-41F0-A58A-BCF5ED0AB6E2}" destId="{A75F60C6-7109-4229-8B70-D97B8F50525B}" srcOrd="24" destOrd="0" presId="urn:microsoft.com/office/officeart/2005/8/layout/cycle5"/>
    <dgm:cxn modelId="{D0ACDC9C-1FD9-494E-8D5A-E91558D90F60}" type="presParOf" srcId="{50618D5D-8DE7-41F0-A58A-BCF5ED0AB6E2}" destId="{F138FBD0-175C-4242-87B7-58BB74C6F989}" srcOrd="25" destOrd="0" presId="urn:microsoft.com/office/officeart/2005/8/layout/cycle5"/>
    <dgm:cxn modelId="{9ED6187A-51FF-48D3-8BFD-70DFA23DF61E}" type="presParOf" srcId="{50618D5D-8DE7-41F0-A58A-BCF5ED0AB6E2}" destId="{F966839E-40E1-41F3-8042-F213190B45BA}" srcOrd="26" destOrd="0" presId="urn:microsoft.com/office/officeart/2005/8/layout/cycle5"/>
    <dgm:cxn modelId="{461C2D42-D666-4092-8B4C-322A06994928}" type="presParOf" srcId="{50618D5D-8DE7-41F0-A58A-BCF5ED0AB6E2}" destId="{72CBCFF6-EBB8-4E69-A027-AA36658099F3}" srcOrd="27" destOrd="0" presId="urn:microsoft.com/office/officeart/2005/8/layout/cycle5"/>
    <dgm:cxn modelId="{692B3A5C-DD87-4AC3-AEB3-A8F2421515C3}" type="presParOf" srcId="{50618D5D-8DE7-41F0-A58A-BCF5ED0AB6E2}" destId="{FB977FE9-1193-4FD2-A02A-4DD7213EE111}" srcOrd="28" destOrd="0" presId="urn:microsoft.com/office/officeart/2005/8/layout/cycle5"/>
    <dgm:cxn modelId="{F6EE7159-ACB1-4CCD-9E26-B617D4807DD9}" type="presParOf" srcId="{50618D5D-8DE7-41F0-A58A-BCF5ED0AB6E2}" destId="{C5E1330E-3546-4C48-8564-E35FBBA9D0D3}" srcOrd="29" destOrd="0" presId="urn:microsoft.com/office/officeart/2005/8/layout/cycle5"/>
    <dgm:cxn modelId="{D5BD0D90-E4B8-4D37-870B-8DF248DFFE65}" type="presParOf" srcId="{50618D5D-8DE7-41F0-A58A-BCF5ED0AB6E2}" destId="{381F9ADC-4E63-45E3-9341-88D1694EE9F8}" srcOrd="30" destOrd="0" presId="urn:microsoft.com/office/officeart/2005/8/layout/cycle5"/>
    <dgm:cxn modelId="{89742AC6-3295-40EC-8423-1C1A7313A4CA}" type="presParOf" srcId="{50618D5D-8DE7-41F0-A58A-BCF5ED0AB6E2}" destId="{31F793A7-AF2A-4A5C-9CAE-21640D66520F}" srcOrd="31" destOrd="0" presId="urn:microsoft.com/office/officeart/2005/8/layout/cycle5"/>
    <dgm:cxn modelId="{8EE46BB9-5467-4D20-813F-2EECBD76F9A4}"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0977564C-E785-4D4E-AAE7-28106772E7A5}" type="presOf" srcId="{57889501-3585-4AD0-A31D-9844B03756D6}" destId="{002D8FD4-9061-417B-9A77-9FB132EAA201}" srcOrd="0" destOrd="0" presId="urn:microsoft.com/office/officeart/2005/8/layout/cycle5"/>
    <dgm:cxn modelId="{E59B242F-B405-4C52-9BD0-612360A6ED2A}" srcId="{35175092-E90A-498B-8278-A4528F561F3A}" destId="{332EB63A-E1B7-4722-938A-42A93A3DE2D1}" srcOrd="8" destOrd="0" parTransId="{0B90E517-FA27-4B40-8093-A5D3D4405FCA}" sibTransId="{1EC4D8C0-E1BF-4349-9E75-5EA1C9C2AFF8}"/>
    <dgm:cxn modelId="{A93CED94-AF81-4823-99FA-DDE09028ED4F}" srcId="{35175092-E90A-498B-8278-A4528F561F3A}" destId="{57889501-3585-4AD0-A31D-9844B03756D6}" srcOrd="0" destOrd="0" parTransId="{F1F41593-3BC0-4F8B-B3E3-0FF981DB17FC}" sibTransId="{ECD5C5C8-4625-4223-80AD-1199AF3C94AD}"/>
    <dgm:cxn modelId="{025543B1-073C-48BC-A2F2-2E30965294F4}" srcId="{35175092-E90A-498B-8278-A4528F561F3A}" destId="{9F27B1A5-B638-4FC5-92F8-E66A8AE1AB02}" srcOrd="5" destOrd="0" parTransId="{50130F35-DE45-4699-A8F6-5EBF4249B62C}" sibTransId="{4C6A0FE8-FC54-45FD-9211-0ADECC0D1273}"/>
    <dgm:cxn modelId="{9159E30F-FFD6-4DF3-830B-6C147BFDA1F9}" type="presOf" srcId="{306B228F-4224-4F62-9385-9AA45822ED8D}" destId="{65C7959C-6B09-445E-86F1-D90000C19B60}" srcOrd="0" destOrd="0" presId="urn:microsoft.com/office/officeart/2005/8/layout/cycle5"/>
    <dgm:cxn modelId="{4E8E7E43-F186-4C49-99F2-715FB55365E6}" type="presOf" srcId="{DD09DE33-862E-47EF-9C6C-2ABBC33F699B}" destId="{6167C5E0-141E-4854-8375-FA432C4B19F4}" srcOrd="0" destOrd="0" presId="urn:microsoft.com/office/officeart/2005/8/layout/cycle5"/>
    <dgm:cxn modelId="{71CD0D6D-2D07-4CB2-A1EC-2AD466A738F9}" type="presOf" srcId="{AAEDCD01-9F21-4E8B-8DF1-DB214536A063}" destId="{32C26379-1FD4-4094-9234-CA4AB4622A7F}" srcOrd="0" destOrd="0" presId="urn:microsoft.com/office/officeart/2005/8/layout/cycle5"/>
    <dgm:cxn modelId="{D5E0958A-F296-465C-84AA-C02245632990}" type="presOf" srcId="{CC30654A-C766-4EAA-BF55-9725FC7B5F97}" destId="{E234AB40-8B3E-4A8D-9325-22FC98968CE1}" srcOrd="0" destOrd="0" presId="urn:microsoft.com/office/officeart/2005/8/layout/cycle5"/>
    <dgm:cxn modelId="{45A48568-579B-483A-8CC1-F81AC2C5CE0D}" srcId="{35175092-E90A-498B-8278-A4528F561F3A}" destId="{AAEDCD01-9F21-4E8B-8DF1-DB214536A063}" srcOrd="2" destOrd="0" parTransId="{E431524E-1524-45F2-9A02-9C448F18EBC7}" sibTransId="{B4F252AD-F931-4455-B5F3-92A4AF1AE841}"/>
    <dgm:cxn modelId="{0895B3F6-A926-45CB-9BCD-5972E3ED901E}" type="presOf" srcId="{332EB63A-E1B7-4722-938A-42A93A3DE2D1}" destId="{A75F60C6-7109-4229-8B70-D97B8F50525B}" srcOrd="0" destOrd="0" presId="urn:microsoft.com/office/officeart/2005/8/layout/cycle5"/>
    <dgm:cxn modelId="{5AC530B6-5771-4921-AB1C-489AD36092FA}" type="presOf" srcId="{441C7842-EA47-4392-952A-02EDEA308315}" destId="{38A6B171-F21B-4023-BD37-B589FCC8FC21}" srcOrd="0" destOrd="0" presId="urn:microsoft.com/office/officeart/2005/8/layout/cycle5"/>
    <dgm:cxn modelId="{83CEF366-536A-4574-9523-05AFA0DE9EA9}" srcId="{35175092-E90A-498B-8278-A4528F561F3A}" destId="{CC30654A-C766-4EAA-BF55-9725FC7B5F97}" srcOrd="3" destOrd="0" parTransId="{4ED76DE7-A354-4175-952A-CF652CA28CD9}" sibTransId="{DD09DE33-862E-47EF-9C6C-2ABBC33F699B}"/>
    <dgm:cxn modelId="{21CF14FA-B1FC-4F16-BB42-C99A8887D2B8}" srcId="{35175092-E90A-498B-8278-A4528F561F3A}" destId="{56339AD4-75A6-4E92-A5A3-24769FC7EB73}" srcOrd="9" destOrd="0" parTransId="{6293261E-057D-4220-AF5A-41C25E3BED97}" sibTransId="{F9674414-A691-4276-BB20-41DF902D2863}"/>
    <dgm:cxn modelId="{8864EAD7-6C38-403A-BA2F-470AA72AE603}" type="presOf" srcId="{4B7CEEC3-C786-4715-9FD9-110E20412E0B}" destId="{31705DE5-02C7-46B5-8D43-C8A7C67D2A1B}" srcOrd="0" destOrd="0" presId="urn:microsoft.com/office/officeart/2005/8/layout/cycle5"/>
    <dgm:cxn modelId="{A6685A1B-7719-4C06-96E6-2B4BC1ECFA8A}" type="presOf" srcId="{ECD5C5C8-4625-4223-80AD-1199AF3C94AD}" destId="{6DF751DF-DA4C-4B07-A653-DE223E760AA0}" srcOrd="0" destOrd="0" presId="urn:microsoft.com/office/officeart/2005/8/layout/cycle5"/>
    <dgm:cxn modelId="{ACE60BA8-2416-4F95-B809-9118A922FFA9}" type="presOf" srcId="{8EC855DE-5275-494A-B1B7-6468E71F3631}" destId="{84B42240-BF50-45DC-A91A-DF3C67D61C1D}" srcOrd="0" destOrd="0" presId="urn:microsoft.com/office/officeart/2005/8/layout/cycle5"/>
    <dgm:cxn modelId="{F9763C77-E587-446D-9F1F-2C8DC87E806F}" type="presOf" srcId="{F7DDD192-01A8-4BBF-9B28-FC88C9481656}" destId="{99E627A0-2364-4AFE-B8D4-2CAEF954915C}" srcOrd="0" destOrd="0" presId="urn:microsoft.com/office/officeart/2005/8/layout/cycle5"/>
    <dgm:cxn modelId="{0982EEE4-16E7-45A4-A611-284B611920E2}" srcId="{35175092-E90A-498B-8278-A4528F561F3A}" destId="{51D509E2-60A4-42DE-A866-66DC32CE8AD1}" srcOrd="10" destOrd="0" parTransId="{E1AE0E3E-9880-4256-8A00-ECBA983EA1DA}" sibTransId="{F7DDD192-01A8-4BBF-9B28-FC88C9481656}"/>
    <dgm:cxn modelId="{7D5AC354-CDC4-4185-910B-3AC927025CD6}" type="presOf" srcId="{56339AD4-75A6-4E92-A5A3-24769FC7EB73}" destId="{72CBCFF6-EBB8-4E69-A027-AA36658099F3}" srcOrd="0" destOrd="0" presId="urn:microsoft.com/office/officeart/2005/8/layout/cycle5"/>
    <dgm:cxn modelId="{9D28B886-1FF1-48A4-9885-55963942D501}" type="presOf" srcId="{51D509E2-60A4-42DE-A866-66DC32CE8AD1}" destId="{381F9ADC-4E63-45E3-9341-88D1694EE9F8}" srcOrd="0" destOrd="0" presId="urn:microsoft.com/office/officeart/2005/8/layout/cycle5"/>
    <dgm:cxn modelId="{55AE6666-DE35-4DEC-8033-73A00E1FFB4E}" type="presOf" srcId="{1EC4D8C0-E1BF-4349-9E75-5EA1C9C2AFF8}" destId="{F966839E-40E1-41F3-8042-F213190B45BA}" srcOrd="0" destOrd="0" presId="urn:microsoft.com/office/officeart/2005/8/layout/cycle5"/>
    <dgm:cxn modelId="{E69EB3CB-2DD5-470C-AC1D-93F91740B377}" type="presOf" srcId="{B4F252AD-F931-4455-B5F3-92A4AF1AE841}" destId="{3AE32412-3BEC-4713-A7A7-94480D230994}"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CBF07B7B-67B7-49EB-B244-06FD4EF9418F}" type="presOf" srcId="{002655FA-B08C-4948-B161-7EFE111985C6}" destId="{8991C0FE-1D28-4218-9BAE-7FC8105443D1}" srcOrd="0" destOrd="0" presId="urn:microsoft.com/office/officeart/2005/8/layout/cycle5"/>
    <dgm:cxn modelId="{A4901D57-FBB7-4610-AA02-D04A273B7FE5}" type="presOf" srcId="{9F27B1A5-B638-4FC5-92F8-E66A8AE1AB02}" destId="{58780EC3-57DD-4BFC-8DD7-BFA415EC4943}" srcOrd="0" destOrd="0" presId="urn:microsoft.com/office/officeart/2005/8/layout/cycle5"/>
    <dgm:cxn modelId="{DA5E7455-A564-4BD3-A074-C5C1701835C0}" type="presOf" srcId="{27F6C78B-E83F-4C1D-A339-A8E3E40CEC76}" destId="{F0A6F5FD-89DB-40A8-BED0-CFB0ECF5A17E}" srcOrd="0" destOrd="0" presId="urn:microsoft.com/office/officeart/2005/8/layout/cycle5"/>
    <dgm:cxn modelId="{2913914B-2B03-4D11-8524-902D0603237E}" type="presOf" srcId="{35175092-E90A-498B-8278-A4528F561F3A}" destId="{50618D5D-8DE7-41F0-A58A-BCF5ED0AB6E2}"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FC56AD39-1C80-46F3-8592-70948F2F0093}" srcId="{35175092-E90A-498B-8278-A4528F561F3A}" destId="{441C7842-EA47-4392-952A-02EDEA308315}" srcOrd="1" destOrd="0" parTransId="{50010DE0-D613-4138-AF6B-CC3E8A53B402}" sibTransId="{27F6C78B-E83F-4C1D-A339-A8E3E40CEC76}"/>
    <dgm:cxn modelId="{F5F88453-B40B-43D2-B82C-A267FC7348F1}" type="presOf" srcId="{F9674414-A691-4276-BB20-41DF902D2863}" destId="{C5E1330E-3546-4C48-8564-E35FBBA9D0D3}" srcOrd="0" destOrd="0" presId="urn:microsoft.com/office/officeart/2005/8/layout/cycle5"/>
    <dgm:cxn modelId="{7086F463-163B-404A-8F23-D2F4CDC560CA}" type="presOf" srcId="{9E07BF60-252B-49B2-BEBF-9EDC1821B77E}" destId="{B37B87FC-77B7-44ED-A7E5-C86707AC03DA}" srcOrd="0" destOrd="0" presId="urn:microsoft.com/office/officeart/2005/8/layout/cycle5"/>
    <dgm:cxn modelId="{DED5301F-05A6-44CC-9AA7-D7582070E315}" type="presOf" srcId="{194AF3EA-9EBB-4F80-BB62-80AD9CD240EB}" destId="{F835921A-970F-4959-AEA9-2EE31DEC1988}" srcOrd="0" destOrd="0" presId="urn:microsoft.com/office/officeart/2005/8/layout/cycle5"/>
    <dgm:cxn modelId="{DC60DD73-A69B-46FB-9506-4108B4F0BCD1}" srcId="{35175092-E90A-498B-8278-A4528F561F3A}" destId="{9E07BF60-252B-49B2-BEBF-9EDC1821B77E}" srcOrd="6" destOrd="0" parTransId="{E03F4788-AC8A-4E6D-8978-AE17527A119B}" sibTransId="{194AF3EA-9EBB-4F80-BB62-80AD9CD240EB}"/>
    <dgm:cxn modelId="{C61CDF94-DFDD-4C76-B29E-6B6750959BAE}" type="presOf" srcId="{4C6A0FE8-FC54-45FD-9211-0ADECC0D1273}" destId="{5E8932BF-F7A6-4005-8BE2-5B58C96EF8A3}" srcOrd="0" destOrd="0" presId="urn:microsoft.com/office/officeart/2005/8/layout/cycle5"/>
    <dgm:cxn modelId="{83942DEA-2ED3-4650-AF49-7EFC99691A51}" type="presParOf" srcId="{50618D5D-8DE7-41F0-A58A-BCF5ED0AB6E2}" destId="{002D8FD4-9061-417B-9A77-9FB132EAA201}" srcOrd="0" destOrd="0" presId="urn:microsoft.com/office/officeart/2005/8/layout/cycle5"/>
    <dgm:cxn modelId="{742B79A7-03CD-492D-81A1-039F2720A3E6}" type="presParOf" srcId="{50618D5D-8DE7-41F0-A58A-BCF5ED0AB6E2}" destId="{32EE70AB-2500-4B94-A35B-ACADC4F91DD8}" srcOrd="1" destOrd="0" presId="urn:microsoft.com/office/officeart/2005/8/layout/cycle5"/>
    <dgm:cxn modelId="{C6DB4B54-CF09-405D-97A4-FF21C7BFD595}" type="presParOf" srcId="{50618D5D-8DE7-41F0-A58A-BCF5ED0AB6E2}" destId="{6DF751DF-DA4C-4B07-A653-DE223E760AA0}" srcOrd="2" destOrd="0" presId="urn:microsoft.com/office/officeart/2005/8/layout/cycle5"/>
    <dgm:cxn modelId="{DA2F1314-A754-440A-92FE-CE0110C831D6}" type="presParOf" srcId="{50618D5D-8DE7-41F0-A58A-BCF5ED0AB6E2}" destId="{38A6B171-F21B-4023-BD37-B589FCC8FC21}" srcOrd="3" destOrd="0" presId="urn:microsoft.com/office/officeart/2005/8/layout/cycle5"/>
    <dgm:cxn modelId="{EEFF8BCF-CFC4-4F94-82C6-C1D1A2C7D617}" type="presParOf" srcId="{50618D5D-8DE7-41F0-A58A-BCF5ED0AB6E2}" destId="{9700F777-A557-4C34-9DA1-558DEF1AD00D}" srcOrd="4" destOrd="0" presId="urn:microsoft.com/office/officeart/2005/8/layout/cycle5"/>
    <dgm:cxn modelId="{99C1C47A-7F85-4304-B879-C0132223EB89}" type="presParOf" srcId="{50618D5D-8DE7-41F0-A58A-BCF5ED0AB6E2}" destId="{F0A6F5FD-89DB-40A8-BED0-CFB0ECF5A17E}" srcOrd="5" destOrd="0" presId="urn:microsoft.com/office/officeart/2005/8/layout/cycle5"/>
    <dgm:cxn modelId="{9F73BB69-3B1E-4221-A919-E1CF9262ED11}" type="presParOf" srcId="{50618D5D-8DE7-41F0-A58A-BCF5ED0AB6E2}" destId="{32C26379-1FD4-4094-9234-CA4AB4622A7F}" srcOrd="6" destOrd="0" presId="urn:microsoft.com/office/officeart/2005/8/layout/cycle5"/>
    <dgm:cxn modelId="{002F8DBC-0EA8-4E2C-AA93-230C5C3659D0}" type="presParOf" srcId="{50618D5D-8DE7-41F0-A58A-BCF5ED0AB6E2}" destId="{2F4B700E-D869-4D69-A66A-245EE6CCC7BD}" srcOrd="7" destOrd="0" presId="urn:microsoft.com/office/officeart/2005/8/layout/cycle5"/>
    <dgm:cxn modelId="{CD54DA88-D699-42DE-BF8A-524478BCF6D2}" type="presParOf" srcId="{50618D5D-8DE7-41F0-A58A-BCF5ED0AB6E2}" destId="{3AE32412-3BEC-4713-A7A7-94480D230994}" srcOrd="8" destOrd="0" presId="urn:microsoft.com/office/officeart/2005/8/layout/cycle5"/>
    <dgm:cxn modelId="{478887FA-4395-4375-A40B-B7DD778DF1D4}" type="presParOf" srcId="{50618D5D-8DE7-41F0-A58A-BCF5ED0AB6E2}" destId="{E234AB40-8B3E-4A8D-9325-22FC98968CE1}" srcOrd="9" destOrd="0" presId="urn:microsoft.com/office/officeart/2005/8/layout/cycle5"/>
    <dgm:cxn modelId="{D34A97FF-2258-4C2D-BCAC-B1D955E54518}" type="presParOf" srcId="{50618D5D-8DE7-41F0-A58A-BCF5ED0AB6E2}" destId="{1050DEB0-8A81-442F-B269-A6CCE15F716C}" srcOrd="10" destOrd="0" presId="urn:microsoft.com/office/officeart/2005/8/layout/cycle5"/>
    <dgm:cxn modelId="{7E48005E-10AD-4A17-8F9E-BB5F99A21221}" type="presParOf" srcId="{50618D5D-8DE7-41F0-A58A-BCF5ED0AB6E2}" destId="{6167C5E0-141E-4854-8375-FA432C4B19F4}" srcOrd="11" destOrd="0" presId="urn:microsoft.com/office/officeart/2005/8/layout/cycle5"/>
    <dgm:cxn modelId="{99D8D9AC-93AC-486E-8578-73C92976837E}" type="presParOf" srcId="{50618D5D-8DE7-41F0-A58A-BCF5ED0AB6E2}" destId="{65C7959C-6B09-445E-86F1-D90000C19B60}" srcOrd="12" destOrd="0" presId="urn:microsoft.com/office/officeart/2005/8/layout/cycle5"/>
    <dgm:cxn modelId="{F3753606-B67E-426B-AFD8-1EC5EB399845}" type="presParOf" srcId="{50618D5D-8DE7-41F0-A58A-BCF5ED0AB6E2}" destId="{BF5F6BE0-FF38-4D97-9580-42B14BBC2F5E}" srcOrd="13" destOrd="0" presId="urn:microsoft.com/office/officeart/2005/8/layout/cycle5"/>
    <dgm:cxn modelId="{129EBB0E-904B-496A-BDCF-604738EF8756}" type="presParOf" srcId="{50618D5D-8DE7-41F0-A58A-BCF5ED0AB6E2}" destId="{31705DE5-02C7-46B5-8D43-C8A7C67D2A1B}" srcOrd="14" destOrd="0" presId="urn:microsoft.com/office/officeart/2005/8/layout/cycle5"/>
    <dgm:cxn modelId="{054B0A63-7266-4153-9F6A-39E4BF105B70}" type="presParOf" srcId="{50618D5D-8DE7-41F0-A58A-BCF5ED0AB6E2}" destId="{58780EC3-57DD-4BFC-8DD7-BFA415EC4943}" srcOrd="15" destOrd="0" presId="urn:microsoft.com/office/officeart/2005/8/layout/cycle5"/>
    <dgm:cxn modelId="{BB0696A0-69BB-4673-8188-978FA3DDDC5D}" type="presParOf" srcId="{50618D5D-8DE7-41F0-A58A-BCF5ED0AB6E2}" destId="{A65455B0-857A-440C-B08B-F053018C0977}" srcOrd="16" destOrd="0" presId="urn:microsoft.com/office/officeart/2005/8/layout/cycle5"/>
    <dgm:cxn modelId="{70C7DC0C-A68B-4775-8BC2-02AEC2306B0D}" type="presParOf" srcId="{50618D5D-8DE7-41F0-A58A-BCF5ED0AB6E2}" destId="{5E8932BF-F7A6-4005-8BE2-5B58C96EF8A3}" srcOrd="17" destOrd="0" presId="urn:microsoft.com/office/officeart/2005/8/layout/cycle5"/>
    <dgm:cxn modelId="{F5956B31-FB78-424A-9887-DF602F2AB335}" type="presParOf" srcId="{50618D5D-8DE7-41F0-A58A-BCF5ED0AB6E2}" destId="{B37B87FC-77B7-44ED-A7E5-C86707AC03DA}" srcOrd="18" destOrd="0" presId="urn:microsoft.com/office/officeart/2005/8/layout/cycle5"/>
    <dgm:cxn modelId="{E69A746C-ED7C-4FF8-AC66-1846B137CF85}" type="presParOf" srcId="{50618D5D-8DE7-41F0-A58A-BCF5ED0AB6E2}" destId="{5B5E6ECE-148C-4518-AFD9-1DD7C322CD04}" srcOrd="19" destOrd="0" presId="urn:microsoft.com/office/officeart/2005/8/layout/cycle5"/>
    <dgm:cxn modelId="{FF6BD02B-D5EB-43C7-B722-EE42D6E0A32C}" type="presParOf" srcId="{50618D5D-8DE7-41F0-A58A-BCF5ED0AB6E2}" destId="{F835921A-970F-4959-AEA9-2EE31DEC1988}" srcOrd="20" destOrd="0" presId="urn:microsoft.com/office/officeart/2005/8/layout/cycle5"/>
    <dgm:cxn modelId="{69F6CCBE-4765-4D0C-AB05-4FEDD32F1C16}" type="presParOf" srcId="{50618D5D-8DE7-41F0-A58A-BCF5ED0AB6E2}" destId="{8991C0FE-1D28-4218-9BAE-7FC8105443D1}" srcOrd="21" destOrd="0" presId="urn:microsoft.com/office/officeart/2005/8/layout/cycle5"/>
    <dgm:cxn modelId="{8BD8E800-E340-43A0-8F1B-36A62A856F95}" type="presParOf" srcId="{50618D5D-8DE7-41F0-A58A-BCF5ED0AB6E2}" destId="{C493BE33-6998-4401-85EE-694153A45CDF}" srcOrd="22" destOrd="0" presId="urn:microsoft.com/office/officeart/2005/8/layout/cycle5"/>
    <dgm:cxn modelId="{EB2A162E-B8CC-4860-AA0F-8B6EA3C9F5C2}" type="presParOf" srcId="{50618D5D-8DE7-41F0-A58A-BCF5ED0AB6E2}" destId="{84B42240-BF50-45DC-A91A-DF3C67D61C1D}" srcOrd="23" destOrd="0" presId="urn:microsoft.com/office/officeart/2005/8/layout/cycle5"/>
    <dgm:cxn modelId="{3819CD21-F9E1-46F9-B95E-D5D8AB2C4EBE}" type="presParOf" srcId="{50618D5D-8DE7-41F0-A58A-BCF5ED0AB6E2}" destId="{A75F60C6-7109-4229-8B70-D97B8F50525B}" srcOrd="24" destOrd="0" presId="urn:microsoft.com/office/officeart/2005/8/layout/cycle5"/>
    <dgm:cxn modelId="{1510FA3C-62FF-49C9-91D9-096ABD82C487}" type="presParOf" srcId="{50618D5D-8DE7-41F0-A58A-BCF5ED0AB6E2}" destId="{F138FBD0-175C-4242-87B7-58BB74C6F989}" srcOrd="25" destOrd="0" presId="urn:microsoft.com/office/officeart/2005/8/layout/cycle5"/>
    <dgm:cxn modelId="{22F43272-6F79-4A60-8154-FE622560457E}" type="presParOf" srcId="{50618D5D-8DE7-41F0-A58A-BCF5ED0AB6E2}" destId="{F966839E-40E1-41F3-8042-F213190B45BA}" srcOrd="26" destOrd="0" presId="urn:microsoft.com/office/officeart/2005/8/layout/cycle5"/>
    <dgm:cxn modelId="{F3592B8B-8997-4D10-A0D8-ADD2E3B099C7}" type="presParOf" srcId="{50618D5D-8DE7-41F0-A58A-BCF5ED0AB6E2}" destId="{72CBCFF6-EBB8-4E69-A027-AA36658099F3}" srcOrd="27" destOrd="0" presId="urn:microsoft.com/office/officeart/2005/8/layout/cycle5"/>
    <dgm:cxn modelId="{E6C87F78-66B9-45D6-B5F1-1057FD536FF1}" type="presParOf" srcId="{50618D5D-8DE7-41F0-A58A-BCF5ED0AB6E2}" destId="{FB977FE9-1193-4FD2-A02A-4DD7213EE111}" srcOrd="28" destOrd="0" presId="urn:microsoft.com/office/officeart/2005/8/layout/cycle5"/>
    <dgm:cxn modelId="{5FC89682-F056-4FFA-875B-AC6C3F9CB57B}" type="presParOf" srcId="{50618D5D-8DE7-41F0-A58A-BCF5ED0AB6E2}" destId="{C5E1330E-3546-4C48-8564-E35FBBA9D0D3}" srcOrd="29" destOrd="0" presId="urn:microsoft.com/office/officeart/2005/8/layout/cycle5"/>
    <dgm:cxn modelId="{9E1BC1CE-AA24-41E9-AB34-C13D27A461D2}" type="presParOf" srcId="{50618D5D-8DE7-41F0-A58A-BCF5ED0AB6E2}" destId="{381F9ADC-4E63-45E3-9341-88D1694EE9F8}" srcOrd="30" destOrd="0" presId="urn:microsoft.com/office/officeart/2005/8/layout/cycle5"/>
    <dgm:cxn modelId="{C639D8F9-D057-4061-9083-49809D435646}" type="presParOf" srcId="{50618D5D-8DE7-41F0-A58A-BCF5ED0AB6E2}" destId="{31F793A7-AF2A-4A5C-9CAE-21640D66520F}" srcOrd="31" destOrd="0" presId="urn:microsoft.com/office/officeart/2005/8/layout/cycle5"/>
    <dgm:cxn modelId="{5F3402ED-2FF2-4365-A0CB-C33F7C923B27}"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1E6D48A5-D347-49E7-8924-02BBC2E0453A}" type="presOf" srcId="{332EB63A-E1B7-4722-938A-42A93A3DE2D1}" destId="{A75F60C6-7109-4229-8B70-D97B8F50525B}" srcOrd="0" destOrd="0" presId="urn:microsoft.com/office/officeart/2005/8/layout/cycle5"/>
    <dgm:cxn modelId="{F27095A9-0FE8-40E9-A02C-0748BE0AF728}" type="presOf" srcId="{CC30654A-C766-4EAA-BF55-9725FC7B5F97}" destId="{E234AB40-8B3E-4A8D-9325-22FC98968CE1}" srcOrd="0" destOrd="0" presId="urn:microsoft.com/office/officeart/2005/8/layout/cycle5"/>
    <dgm:cxn modelId="{E58B389D-22DE-4238-B246-6CDC2888B8A7}" type="presOf" srcId="{51D509E2-60A4-42DE-A866-66DC32CE8AD1}" destId="{381F9ADC-4E63-45E3-9341-88D1694EE9F8}" srcOrd="0" destOrd="0" presId="urn:microsoft.com/office/officeart/2005/8/layout/cycle5"/>
    <dgm:cxn modelId="{651113A6-FDDC-40E3-9CBF-EBDBC5215DC6}" type="presOf" srcId="{9F27B1A5-B638-4FC5-92F8-E66A8AE1AB02}" destId="{58780EC3-57DD-4BFC-8DD7-BFA415EC4943}" srcOrd="0" destOrd="0" presId="urn:microsoft.com/office/officeart/2005/8/layout/cycle5"/>
    <dgm:cxn modelId="{FC56AD39-1C80-46F3-8592-70948F2F0093}" srcId="{35175092-E90A-498B-8278-A4528F561F3A}" destId="{441C7842-EA47-4392-952A-02EDEA308315}" srcOrd="1" destOrd="0" parTransId="{50010DE0-D613-4138-AF6B-CC3E8A53B402}" sibTransId="{27F6C78B-E83F-4C1D-A339-A8E3E40CEC76}"/>
    <dgm:cxn modelId="{E59B242F-B405-4C52-9BD0-612360A6ED2A}" srcId="{35175092-E90A-498B-8278-A4528F561F3A}" destId="{332EB63A-E1B7-4722-938A-42A93A3DE2D1}" srcOrd="8" destOrd="0" parTransId="{0B90E517-FA27-4B40-8093-A5D3D4405FCA}" sibTransId="{1EC4D8C0-E1BF-4349-9E75-5EA1C9C2AFF8}"/>
    <dgm:cxn modelId="{9EFA141A-0CBD-41F7-9C54-7634ECB258C8}" type="presOf" srcId="{56339AD4-75A6-4E92-A5A3-24769FC7EB73}" destId="{72CBCFF6-EBB8-4E69-A027-AA36658099F3}"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38329CC8-F435-49D6-BB18-CDB36D9E058D}" type="presOf" srcId="{002655FA-B08C-4948-B161-7EFE111985C6}" destId="{8991C0FE-1D28-4218-9BAE-7FC8105443D1}" srcOrd="0" destOrd="0" presId="urn:microsoft.com/office/officeart/2005/8/layout/cycle5"/>
    <dgm:cxn modelId="{0982EEE4-16E7-45A4-A611-284B611920E2}" srcId="{35175092-E90A-498B-8278-A4528F561F3A}" destId="{51D509E2-60A4-42DE-A866-66DC32CE8AD1}" srcOrd="10" destOrd="0" parTransId="{E1AE0E3E-9880-4256-8A00-ECBA983EA1DA}" sibTransId="{F7DDD192-01A8-4BBF-9B28-FC88C9481656}"/>
    <dgm:cxn modelId="{A93CED94-AF81-4823-99FA-DDE09028ED4F}" srcId="{35175092-E90A-498B-8278-A4528F561F3A}" destId="{57889501-3585-4AD0-A31D-9844B03756D6}" srcOrd="0" destOrd="0" parTransId="{F1F41593-3BC0-4F8B-B3E3-0FF981DB17FC}" sibTransId="{ECD5C5C8-4625-4223-80AD-1199AF3C94AD}"/>
    <dgm:cxn modelId="{DC60DD73-A69B-46FB-9506-4108B4F0BCD1}" srcId="{35175092-E90A-498B-8278-A4528F561F3A}" destId="{9E07BF60-252B-49B2-BEBF-9EDC1821B77E}" srcOrd="6" destOrd="0" parTransId="{E03F4788-AC8A-4E6D-8978-AE17527A119B}" sibTransId="{194AF3EA-9EBB-4F80-BB62-80AD9CD240EB}"/>
    <dgm:cxn modelId="{CB3D8941-DE18-4D7C-AB73-6D68D48E9FB6}" type="presOf" srcId="{ECD5C5C8-4625-4223-80AD-1199AF3C94AD}" destId="{6DF751DF-DA4C-4B07-A653-DE223E760AA0}" srcOrd="0" destOrd="0" presId="urn:microsoft.com/office/officeart/2005/8/layout/cycle5"/>
    <dgm:cxn modelId="{025543B1-073C-48BC-A2F2-2E30965294F4}" srcId="{35175092-E90A-498B-8278-A4528F561F3A}" destId="{9F27B1A5-B638-4FC5-92F8-E66A8AE1AB02}" srcOrd="5" destOrd="0" parTransId="{50130F35-DE45-4699-A8F6-5EBF4249B62C}" sibTransId="{4C6A0FE8-FC54-45FD-9211-0ADECC0D1273}"/>
    <dgm:cxn modelId="{A1567821-8B98-46D0-AFE9-FD33B105AEDF}" type="presOf" srcId="{F7DDD192-01A8-4BBF-9B28-FC88C9481656}" destId="{99E627A0-2364-4AFE-B8D4-2CAEF954915C}" srcOrd="0" destOrd="0" presId="urn:microsoft.com/office/officeart/2005/8/layout/cycle5"/>
    <dgm:cxn modelId="{45A48568-579B-483A-8CC1-F81AC2C5CE0D}" srcId="{35175092-E90A-498B-8278-A4528F561F3A}" destId="{AAEDCD01-9F21-4E8B-8DF1-DB214536A063}" srcOrd="2" destOrd="0" parTransId="{E431524E-1524-45F2-9A02-9C448F18EBC7}" sibTransId="{B4F252AD-F931-4455-B5F3-92A4AF1AE841}"/>
    <dgm:cxn modelId="{AFC27F59-8684-40CE-8D75-2319F7B50AD5}" type="presOf" srcId="{306B228F-4224-4F62-9385-9AA45822ED8D}" destId="{65C7959C-6B09-445E-86F1-D90000C19B60}" srcOrd="0" destOrd="0" presId="urn:microsoft.com/office/officeart/2005/8/layout/cycle5"/>
    <dgm:cxn modelId="{83CEF366-536A-4574-9523-05AFA0DE9EA9}" srcId="{35175092-E90A-498B-8278-A4528F561F3A}" destId="{CC30654A-C766-4EAA-BF55-9725FC7B5F97}" srcOrd="3" destOrd="0" parTransId="{4ED76DE7-A354-4175-952A-CF652CA28CD9}" sibTransId="{DD09DE33-862E-47EF-9C6C-2ABBC33F699B}"/>
    <dgm:cxn modelId="{21CF14FA-B1FC-4F16-BB42-C99A8887D2B8}" srcId="{35175092-E90A-498B-8278-A4528F561F3A}" destId="{56339AD4-75A6-4E92-A5A3-24769FC7EB73}" srcOrd="9" destOrd="0" parTransId="{6293261E-057D-4220-AF5A-41C25E3BED97}" sibTransId="{F9674414-A691-4276-BB20-41DF902D2863}"/>
    <dgm:cxn modelId="{ADC6AEA7-5A59-436C-97BE-53AAC56442D3}" type="presOf" srcId="{F9674414-A691-4276-BB20-41DF902D2863}" destId="{C5E1330E-3546-4C48-8564-E35FBBA9D0D3}" srcOrd="0" destOrd="0" presId="urn:microsoft.com/office/officeart/2005/8/layout/cycle5"/>
    <dgm:cxn modelId="{9760A788-570E-4351-A23C-AD3713169755}" type="presOf" srcId="{441C7842-EA47-4392-952A-02EDEA308315}" destId="{38A6B171-F21B-4023-BD37-B589FCC8FC21}" srcOrd="0" destOrd="0" presId="urn:microsoft.com/office/officeart/2005/8/layout/cycle5"/>
    <dgm:cxn modelId="{4D7D26ED-1396-4859-9BFE-DC834C17FEAA}" type="presOf" srcId="{194AF3EA-9EBB-4F80-BB62-80AD9CD240EB}" destId="{F835921A-970F-4959-AEA9-2EE31DEC1988}" srcOrd="0" destOrd="0" presId="urn:microsoft.com/office/officeart/2005/8/layout/cycle5"/>
    <dgm:cxn modelId="{164CEA74-4BB2-4DDA-9A77-CE952ADE10BB}" type="presOf" srcId="{9E07BF60-252B-49B2-BEBF-9EDC1821B77E}" destId="{B37B87FC-77B7-44ED-A7E5-C86707AC03DA}" srcOrd="0" destOrd="0" presId="urn:microsoft.com/office/officeart/2005/8/layout/cycle5"/>
    <dgm:cxn modelId="{B05FEC86-56B0-4196-BB37-836FB9116476}" type="presOf" srcId="{1EC4D8C0-E1BF-4349-9E75-5EA1C9C2AFF8}" destId="{F966839E-40E1-41F3-8042-F213190B45BA}"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51558372-1BDE-48B7-99D7-4482E3788DB3}" type="presOf" srcId="{27F6C78B-E83F-4C1D-A339-A8E3E40CEC76}" destId="{F0A6F5FD-89DB-40A8-BED0-CFB0ECF5A17E}" srcOrd="0" destOrd="0" presId="urn:microsoft.com/office/officeart/2005/8/layout/cycle5"/>
    <dgm:cxn modelId="{8371C839-FA56-4B23-99D5-A88738822CDA}" type="presOf" srcId="{35175092-E90A-498B-8278-A4528F561F3A}" destId="{50618D5D-8DE7-41F0-A58A-BCF5ED0AB6E2}" srcOrd="0" destOrd="0" presId="urn:microsoft.com/office/officeart/2005/8/layout/cycle5"/>
    <dgm:cxn modelId="{2DE0BCC0-17AB-4216-A6E2-746387884FE2}" type="presOf" srcId="{8EC855DE-5275-494A-B1B7-6468E71F3631}" destId="{84B42240-BF50-45DC-A91A-DF3C67D61C1D}" srcOrd="0" destOrd="0" presId="urn:microsoft.com/office/officeart/2005/8/layout/cycle5"/>
    <dgm:cxn modelId="{B66DC790-1BD4-4388-A235-CDBBCB917445}" type="presOf" srcId="{57889501-3585-4AD0-A31D-9844B03756D6}" destId="{002D8FD4-9061-417B-9A77-9FB132EAA201}" srcOrd="0" destOrd="0" presId="urn:microsoft.com/office/officeart/2005/8/layout/cycle5"/>
    <dgm:cxn modelId="{A0E5F507-D43A-4120-9660-2887A033B9AC}" type="presOf" srcId="{AAEDCD01-9F21-4E8B-8DF1-DB214536A063}" destId="{32C26379-1FD4-4094-9234-CA4AB4622A7F}" srcOrd="0" destOrd="0" presId="urn:microsoft.com/office/officeart/2005/8/layout/cycle5"/>
    <dgm:cxn modelId="{3E4F97F5-8246-48EE-BD06-1CF8C2B489BC}" type="presOf" srcId="{4C6A0FE8-FC54-45FD-9211-0ADECC0D1273}" destId="{5E8932BF-F7A6-4005-8BE2-5B58C96EF8A3}" srcOrd="0" destOrd="0" presId="urn:microsoft.com/office/officeart/2005/8/layout/cycle5"/>
    <dgm:cxn modelId="{D29644CA-B314-416A-BA48-A6437C101E25}" type="presOf" srcId="{B4F252AD-F931-4455-B5F3-92A4AF1AE841}" destId="{3AE32412-3BEC-4713-A7A7-94480D230994}" srcOrd="0" destOrd="0" presId="urn:microsoft.com/office/officeart/2005/8/layout/cycle5"/>
    <dgm:cxn modelId="{EB2589F6-5C5C-4F32-BEF0-78EC965E8C77}" type="presOf" srcId="{4B7CEEC3-C786-4715-9FD9-110E20412E0B}" destId="{31705DE5-02C7-46B5-8D43-C8A7C67D2A1B}" srcOrd="0" destOrd="0" presId="urn:microsoft.com/office/officeart/2005/8/layout/cycle5"/>
    <dgm:cxn modelId="{9092E7E8-E755-4273-8916-C731991DC4E4}" type="presOf" srcId="{DD09DE33-862E-47EF-9C6C-2ABBC33F699B}" destId="{6167C5E0-141E-4854-8375-FA432C4B19F4}" srcOrd="0" destOrd="0" presId="urn:microsoft.com/office/officeart/2005/8/layout/cycle5"/>
    <dgm:cxn modelId="{D54BD6B3-1C81-45D6-A9DD-5F94BE444F19}" type="presParOf" srcId="{50618D5D-8DE7-41F0-A58A-BCF5ED0AB6E2}" destId="{002D8FD4-9061-417B-9A77-9FB132EAA201}" srcOrd="0" destOrd="0" presId="urn:microsoft.com/office/officeart/2005/8/layout/cycle5"/>
    <dgm:cxn modelId="{1F715745-59E1-46F0-A90E-F38900D83CE9}" type="presParOf" srcId="{50618D5D-8DE7-41F0-A58A-BCF5ED0AB6E2}" destId="{32EE70AB-2500-4B94-A35B-ACADC4F91DD8}" srcOrd="1" destOrd="0" presId="urn:microsoft.com/office/officeart/2005/8/layout/cycle5"/>
    <dgm:cxn modelId="{829372DC-5F07-4CCA-BCCA-81FEFE085ABE}" type="presParOf" srcId="{50618D5D-8DE7-41F0-A58A-BCF5ED0AB6E2}" destId="{6DF751DF-DA4C-4B07-A653-DE223E760AA0}" srcOrd="2" destOrd="0" presId="urn:microsoft.com/office/officeart/2005/8/layout/cycle5"/>
    <dgm:cxn modelId="{9A3C7D1B-41E8-4510-AF38-9E6070AD5A8B}" type="presParOf" srcId="{50618D5D-8DE7-41F0-A58A-BCF5ED0AB6E2}" destId="{38A6B171-F21B-4023-BD37-B589FCC8FC21}" srcOrd="3" destOrd="0" presId="urn:microsoft.com/office/officeart/2005/8/layout/cycle5"/>
    <dgm:cxn modelId="{7ED81C05-5645-45F9-80C7-E171EAF42A83}" type="presParOf" srcId="{50618D5D-8DE7-41F0-A58A-BCF5ED0AB6E2}" destId="{9700F777-A557-4C34-9DA1-558DEF1AD00D}" srcOrd="4" destOrd="0" presId="urn:microsoft.com/office/officeart/2005/8/layout/cycle5"/>
    <dgm:cxn modelId="{E34DB498-A5DA-4330-B94F-8BB50E599F00}" type="presParOf" srcId="{50618D5D-8DE7-41F0-A58A-BCF5ED0AB6E2}" destId="{F0A6F5FD-89DB-40A8-BED0-CFB0ECF5A17E}" srcOrd="5" destOrd="0" presId="urn:microsoft.com/office/officeart/2005/8/layout/cycle5"/>
    <dgm:cxn modelId="{AC1BD77F-BDCA-48F5-A9C2-956DC26118EB}" type="presParOf" srcId="{50618D5D-8DE7-41F0-A58A-BCF5ED0AB6E2}" destId="{32C26379-1FD4-4094-9234-CA4AB4622A7F}" srcOrd="6" destOrd="0" presId="urn:microsoft.com/office/officeart/2005/8/layout/cycle5"/>
    <dgm:cxn modelId="{CFFF2EE2-B530-4EB6-A42F-A3D05E6A36BF}" type="presParOf" srcId="{50618D5D-8DE7-41F0-A58A-BCF5ED0AB6E2}" destId="{2F4B700E-D869-4D69-A66A-245EE6CCC7BD}" srcOrd="7" destOrd="0" presId="urn:microsoft.com/office/officeart/2005/8/layout/cycle5"/>
    <dgm:cxn modelId="{D3AC942B-ED51-42A4-A82B-FD8D1A959E19}" type="presParOf" srcId="{50618D5D-8DE7-41F0-A58A-BCF5ED0AB6E2}" destId="{3AE32412-3BEC-4713-A7A7-94480D230994}" srcOrd="8" destOrd="0" presId="urn:microsoft.com/office/officeart/2005/8/layout/cycle5"/>
    <dgm:cxn modelId="{7F2061E9-68EC-4005-843F-7CF5E41B49D8}" type="presParOf" srcId="{50618D5D-8DE7-41F0-A58A-BCF5ED0AB6E2}" destId="{E234AB40-8B3E-4A8D-9325-22FC98968CE1}" srcOrd="9" destOrd="0" presId="urn:microsoft.com/office/officeart/2005/8/layout/cycle5"/>
    <dgm:cxn modelId="{6AAD51E8-6BF7-42D0-BC02-D835B3F0CEB5}" type="presParOf" srcId="{50618D5D-8DE7-41F0-A58A-BCF5ED0AB6E2}" destId="{1050DEB0-8A81-442F-B269-A6CCE15F716C}" srcOrd="10" destOrd="0" presId="urn:microsoft.com/office/officeart/2005/8/layout/cycle5"/>
    <dgm:cxn modelId="{110BED71-3269-4F04-BB65-AB7CCF491F4B}" type="presParOf" srcId="{50618D5D-8DE7-41F0-A58A-BCF5ED0AB6E2}" destId="{6167C5E0-141E-4854-8375-FA432C4B19F4}" srcOrd="11" destOrd="0" presId="urn:microsoft.com/office/officeart/2005/8/layout/cycle5"/>
    <dgm:cxn modelId="{EA862C2B-B686-401F-9F7D-61562281FE4D}" type="presParOf" srcId="{50618D5D-8DE7-41F0-A58A-BCF5ED0AB6E2}" destId="{65C7959C-6B09-445E-86F1-D90000C19B60}" srcOrd="12" destOrd="0" presId="urn:microsoft.com/office/officeart/2005/8/layout/cycle5"/>
    <dgm:cxn modelId="{90CD9E76-F407-4482-B82A-ED9B24C855EA}" type="presParOf" srcId="{50618D5D-8DE7-41F0-A58A-BCF5ED0AB6E2}" destId="{BF5F6BE0-FF38-4D97-9580-42B14BBC2F5E}" srcOrd="13" destOrd="0" presId="urn:microsoft.com/office/officeart/2005/8/layout/cycle5"/>
    <dgm:cxn modelId="{B779A541-A1E0-436D-BD72-B398278F8957}" type="presParOf" srcId="{50618D5D-8DE7-41F0-A58A-BCF5ED0AB6E2}" destId="{31705DE5-02C7-46B5-8D43-C8A7C67D2A1B}" srcOrd="14" destOrd="0" presId="urn:microsoft.com/office/officeart/2005/8/layout/cycle5"/>
    <dgm:cxn modelId="{B9C542FA-663C-4BCF-9DDD-B8CC6AF5651B}" type="presParOf" srcId="{50618D5D-8DE7-41F0-A58A-BCF5ED0AB6E2}" destId="{58780EC3-57DD-4BFC-8DD7-BFA415EC4943}" srcOrd="15" destOrd="0" presId="urn:microsoft.com/office/officeart/2005/8/layout/cycle5"/>
    <dgm:cxn modelId="{3B1D9DE6-01B3-4421-A500-3D883A8C8C97}" type="presParOf" srcId="{50618D5D-8DE7-41F0-A58A-BCF5ED0AB6E2}" destId="{A65455B0-857A-440C-B08B-F053018C0977}" srcOrd="16" destOrd="0" presId="urn:microsoft.com/office/officeart/2005/8/layout/cycle5"/>
    <dgm:cxn modelId="{6025A2F6-BA0A-4960-B36C-DB922EB05641}" type="presParOf" srcId="{50618D5D-8DE7-41F0-A58A-BCF5ED0AB6E2}" destId="{5E8932BF-F7A6-4005-8BE2-5B58C96EF8A3}" srcOrd="17" destOrd="0" presId="urn:microsoft.com/office/officeart/2005/8/layout/cycle5"/>
    <dgm:cxn modelId="{EF12D0B2-E175-4D6A-B526-C5B54FE4D235}" type="presParOf" srcId="{50618D5D-8DE7-41F0-A58A-BCF5ED0AB6E2}" destId="{B37B87FC-77B7-44ED-A7E5-C86707AC03DA}" srcOrd="18" destOrd="0" presId="urn:microsoft.com/office/officeart/2005/8/layout/cycle5"/>
    <dgm:cxn modelId="{23C34F37-D9C8-4780-9687-E2641F9EE774}" type="presParOf" srcId="{50618D5D-8DE7-41F0-A58A-BCF5ED0AB6E2}" destId="{5B5E6ECE-148C-4518-AFD9-1DD7C322CD04}" srcOrd="19" destOrd="0" presId="urn:microsoft.com/office/officeart/2005/8/layout/cycle5"/>
    <dgm:cxn modelId="{FD6DED13-5AE5-4E55-997A-323449615382}" type="presParOf" srcId="{50618D5D-8DE7-41F0-A58A-BCF5ED0AB6E2}" destId="{F835921A-970F-4959-AEA9-2EE31DEC1988}" srcOrd="20" destOrd="0" presId="urn:microsoft.com/office/officeart/2005/8/layout/cycle5"/>
    <dgm:cxn modelId="{4B4571CC-DA4E-433C-B066-CCD55710708F}" type="presParOf" srcId="{50618D5D-8DE7-41F0-A58A-BCF5ED0AB6E2}" destId="{8991C0FE-1D28-4218-9BAE-7FC8105443D1}" srcOrd="21" destOrd="0" presId="urn:microsoft.com/office/officeart/2005/8/layout/cycle5"/>
    <dgm:cxn modelId="{4CF7C280-55F8-4C1B-BD09-2BF40D7EB0BD}" type="presParOf" srcId="{50618D5D-8DE7-41F0-A58A-BCF5ED0AB6E2}" destId="{C493BE33-6998-4401-85EE-694153A45CDF}" srcOrd="22" destOrd="0" presId="urn:microsoft.com/office/officeart/2005/8/layout/cycle5"/>
    <dgm:cxn modelId="{66BE1159-69E5-435F-9DBE-3514C85401A0}" type="presParOf" srcId="{50618D5D-8DE7-41F0-A58A-BCF5ED0AB6E2}" destId="{84B42240-BF50-45DC-A91A-DF3C67D61C1D}" srcOrd="23" destOrd="0" presId="urn:microsoft.com/office/officeart/2005/8/layout/cycle5"/>
    <dgm:cxn modelId="{D06AC3F8-0621-4020-A984-34E697805952}" type="presParOf" srcId="{50618D5D-8DE7-41F0-A58A-BCF5ED0AB6E2}" destId="{A75F60C6-7109-4229-8B70-D97B8F50525B}" srcOrd="24" destOrd="0" presId="urn:microsoft.com/office/officeart/2005/8/layout/cycle5"/>
    <dgm:cxn modelId="{92E99E64-4931-4E05-9918-3852A2FD3C44}" type="presParOf" srcId="{50618D5D-8DE7-41F0-A58A-BCF5ED0AB6E2}" destId="{F138FBD0-175C-4242-87B7-58BB74C6F989}" srcOrd="25" destOrd="0" presId="urn:microsoft.com/office/officeart/2005/8/layout/cycle5"/>
    <dgm:cxn modelId="{93736C8B-1135-43E2-90DF-03E179CF2083}" type="presParOf" srcId="{50618D5D-8DE7-41F0-A58A-BCF5ED0AB6E2}" destId="{F966839E-40E1-41F3-8042-F213190B45BA}" srcOrd="26" destOrd="0" presId="urn:microsoft.com/office/officeart/2005/8/layout/cycle5"/>
    <dgm:cxn modelId="{AFC645D7-0364-471E-A5CE-E7D5946043A1}" type="presParOf" srcId="{50618D5D-8DE7-41F0-A58A-BCF5ED0AB6E2}" destId="{72CBCFF6-EBB8-4E69-A027-AA36658099F3}" srcOrd="27" destOrd="0" presId="urn:microsoft.com/office/officeart/2005/8/layout/cycle5"/>
    <dgm:cxn modelId="{3237B45E-2287-4E83-AE91-A5FDE8661D46}" type="presParOf" srcId="{50618D5D-8DE7-41F0-A58A-BCF5ED0AB6E2}" destId="{FB977FE9-1193-4FD2-A02A-4DD7213EE111}" srcOrd="28" destOrd="0" presId="urn:microsoft.com/office/officeart/2005/8/layout/cycle5"/>
    <dgm:cxn modelId="{AD3D37E4-662C-4917-B776-EFA9584A83AC}" type="presParOf" srcId="{50618D5D-8DE7-41F0-A58A-BCF5ED0AB6E2}" destId="{C5E1330E-3546-4C48-8564-E35FBBA9D0D3}" srcOrd="29" destOrd="0" presId="urn:microsoft.com/office/officeart/2005/8/layout/cycle5"/>
    <dgm:cxn modelId="{C19E8C99-C3F9-49D2-895C-51078D729B7E}" type="presParOf" srcId="{50618D5D-8DE7-41F0-A58A-BCF5ED0AB6E2}" destId="{381F9ADC-4E63-45E3-9341-88D1694EE9F8}" srcOrd="30" destOrd="0" presId="urn:microsoft.com/office/officeart/2005/8/layout/cycle5"/>
    <dgm:cxn modelId="{50D0DF68-51A3-46C9-89F4-163D41DB6D9B}" type="presParOf" srcId="{50618D5D-8DE7-41F0-A58A-BCF5ED0AB6E2}" destId="{31F793A7-AF2A-4A5C-9CAE-21640D66520F}" srcOrd="31" destOrd="0" presId="urn:microsoft.com/office/officeart/2005/8/layout/cycle5"/>
    <dgm:cxn modelId="{25BE5864-72BD-48D5-A13B-208C0EB24383}"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1D73E41A-AD16-4585-A4F2-4A91935CACBD}" type="presOf" srcId="{CC30654A-C766-4EAA-BF55-9725FC7B5F97}" destId="{E234AB40-8B3E-4A8D-9325-22FC98968CE1}" srcOrd="0" destOrd="0" presId="urn:microsoft.com/office/officeart/2005/8/layout/cycle5"/>
    <dgm:cxn modelId="{A62189DA-EBE2-474D-B255-17C7E1D994B3}" type="presOf" srcId="{306B228F-4224-4F62-9385-9AA45822ED8D}" destId="{65C7959C-6B09-445E-86F1-D90000C19B60}" srcOrd="0" destOrd="0" presId="urn:microsoft.com/office/officeart/2005/8/layout/cycle5"/>
    <dgm:cxn modelId="{7EA53C81-2CB8-4E9E-AF06-600FC50D7523}" type="presOf" srcId="{57889501-3585-4AD0-A31D-9844B03756D6}" destId="{002D8FD4-9061-417B-9A77-9FB132EAA201}" srcOrd="0" destOrd="0" presId="urn:microsoft.com/office/officeart/2005/8/layout/cycle5"/>
    <dgm:cxn modelId="{732A17F3-F063-4C9F-9A04-FCD042398817}" type="presOf" srcId="{1EC4D8C0-E1BF-4349-9E75-5EA1C9C2AFF8}" destId="{F966839E-40E1-41F3-8042-F213190B45BA}" srcOrd="0" destOrd="0" presId="urn:microsoft.com/office/officeart/2005/8/layout/cycle5"/>
    <dgm:cxn modelId="{FC56AD39-1C80-46F3-8592-70948F2F0093}" srcId="{35175092-E90A-498B-8278-A4528F561F3A}" destId="{441C7842-EA47-4392-952A-02EDEA308315}" srcOrd="1" destOrd="0" parTransId="{50010DE0-D613-4138-AF6B-CC3E8A53B402}" sibTransId="{27F6C78B-E83F-4C1D-A339-A8E3E40CEC76}"/>
    <dgm:cxn modelId="{E59B242F-B405-4C52-9BD0-612360A6ED2A}" srcId="{35175092-E90A-498B-8278-A4528F561F3A}" destId="{332EB63A-E1B7-4722-938A-42A93A3DE2D1}" srcOrd="8" destOrd="0" parTransId="{0B90E517-FA27-4B40-8093-A5D3D4405FCA}" sibTransId="{1EC4D8C0-E1BF-4349-9E75-5EA1C9C2AFF8}"/>
    <dgm:cxn modelId="{8ED80D95-115C-4503-8F07-CEE057DEF6F7}" type="presOf" srcId="{8EC855DE-5275-494A-B1B7-6468E71F3631}" destId="{84B42240-BF50-45DC-A91A-DF3C67D61C1D}"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53875439-0731-454A-A11F-4F1EE49309DB}" type="presOf" srcId="{441C7842-EA47-4392-952A-02EDEA308315}" destId="{38A6B171-F21B-4023-BD37-B589FCC8FC21}" srcOrd="0" destOrd="0" presId="urn:microsoft.com/office/officeart/2005/8/layout/cycle5"/>
    <dgm:cxn modelId="{0982EEE4-16E7-45A4-A611-284B611920E2}" srcId="{35175092-E90A-498B-8278-A4528F561F3A}" destId="{51D509E2-60A4-42DE-A866-66DC32CE8AD1}" srcOrd="10" destOrd="0" parTransId="{E1AE0E3E-9880-4256-8A00-ECBA983EA1DA}" sibTransId="{F7DDD192-01A8-4BBF-9B28-FC88C9481656}"/>
    <dgm:cxn modelId="{567A04A9-F621-4FB2-8988-BD95A26E1501}" type="presOf" srcId="{27F6C78B-E83F-4C1D-A339-A8E3E40CEC76}" destId="{F0A6F5FD-89DB-40A8-BED0-CFB0ECF5A17E}" srcOrd="0" destOrd="0" presId="urn:microsoft.com/office/officeart/2005/8/layout/cycle5"/>
    <dgm:cxn modelId="{A93CED94-AF81-4823-99FA-DDE09028ED4F}" srcId="{35175092-E90A-498B-8278-A4528F561F3A}" destId="{57889501-3585-4AD0-A31D-9844B03756D6}" srcOrd="0" destOrd="0" parTransId="{F1F41593-3BC0-4F8B-B3E3-0FF981DB17FC}" sibTransId="{ECD5C5C8-4625-4223-80AD-1199AF3C94AD}"/>
    <dgm:cxn modelId="{DC60DD73-A69B-46FB-9506-4108B4F0BCD1}" srcId="{35175092-E90A-498B-8278-A4528F561F3A}" destId="{9E07BF60-252B-49B2-BEBF-9EDC1821B77E}" srcOrd="6" destOrd="0" parTransId="{E03F4788-AC8A-4E6D-8978-AE17527A119B}" sibTransId="{194AF3EA-9EBB-4F80-BB62-80AD9CD240EB}"/>
    <dgm:cxn modelId="{025543B1-073C-48BC-A2F2-2E30965294F4}" srcId="{35175092-E90A-498B-8278-A4528F561F3A}" destId="{9F27B1A5-B638-4FC5-92F8-E66A8AE1AB02}" srcOrd="5" destOrd="0" parTransId="{50130F35-DE45-4699-A8F6-5EBF4249B62C}" sibTransId="{4C6A0FE8-FC54-45FD-9211-0ADECC0D1273}"/>
    <dgm:cxn modelId="{45A48568-579B-483A-8CC1-F81AC2C5CE0D}" srcId="{35175092-E90A-498B-8278-A4528F561F3A}" destId="{AAEDCD01-9F21-4E8B-8DF1-DB214536A063}" srcOrd="2" destOrd="0" parTransId="{E431524E-1524-45F2-9A02-9C448F18EBC7}" sibTransId="{B4F252AD-F931-4455-B5F3-92A4AF1AE841}"/>
    <dgm:cxn modelId="{72809908-3611-495C-A2A8-2AF0005AAA49}" type="presOf" srcId="{002655FA-B08C-4948-B161-7EFE111985C6}" destId="{8991C0FE-1D28-4218-9BAE-7FC8105443D1}" srcOrd="0" destOrd="0" presId="urn:microsoft.com/office/officeart/2005/8/layout/cycle5"/>
    <dgm:cxn modelId="{56AA8B79-7B1C-42CA-8B6A-D68CB6E66730}" type="presOf" srcId="{ECD5C5C8-4625-4223-80AD-1199AF3C94AD}" destId="{6DF751DF-DA4C-4B07-A653-DE223E760AA0}" srcOrd="0" destOrd="0" presId="urn:microsoft.com/office/officeart/2005/8/layout/cycle5"/>
    <dgm:cxn modelId="{83CEF366-536A-4574-9523-05AFA0DE9EA9}" srcId="{35175092-E90A-498B-8278-A4528F561F3A}" destId="{CC30654A-C766-4EAA-BF55-9725FC7B5F97}" srcOrd="3" destOrd="0" parTransId="{4ED76DE7-A354-4175-952A-CF652CA28CD9}" sibTransId="{DD09DE33-862E-47EF-9C6C-2ABBC33F699B}"/>
    <dgm:cxn modelId="{21CF14FA-B1FC-4F16-BB42-C99A8887D2B8}" srcId="{35175092-E90A-498B-8278-A4528F561F3A}" destId="{56339AD4-75A6-4E92-A5A3-24769FC7EB73}" srcOrd="9" destOrd="0" parTransId="{6293261E-057D-4220-AF5A-41C25E3BED97}" sibTransId="{F9674414-A691-4276-BB20-41DF902D2863}"/>
    <dgm:cxn modelId="{13AF1BE1-584F-4FDB-8B1D-DDC8365FA038}" type="presOf" srcId="{AAEDCD01-9F21-4E8B-8DF1-DB214536A063}" destId="{32C26379-1FD4-4094-9234-CA4AB4622A7F}" srcOrd="0" destOrd="0" presId="urn:microsoft.com/office/officeart/2005/8/layout/cycle5"/>
    <dgm:cxn modelId="{FA5375CC-81A1-49A9-A121-F041648FA5EC}" type="presOf" srcId="{DD09DE33-862E-47EF-9C6C-2ABBC33F699B}" destId="{6167C5E0-141E-4854-8375-FA432C4B19F4}" srcOrd="0" destOrd="0" presId="urn:microsoft.com/office/officeart/2005/8/layout/cycle5"/>
    <dgm:cxn modelId="{226058EF-36D2-400A-977A-D9F2F5195CD3}" type="presOf" srcId="{F7DDD192-01A8-4BBF-9B28-FC88C9481656}" destId="{99E627A0-2364-4AFE-B8D4-2CAEF954915C}" srcOrd="0" destOrd="0" presId="urn:microsoft.com/office/officeart/2005/8/layout/cycle5"/>
    <dgm:cxn modelId="{2533611B-7786-4692-A005-DAEA697BFB88}" type="presOf" srcId="{F9674414-A691-4276-BB20-41DF902D2863}" destId="{C5E1330E-3546-4C48-8564-E35FBBA9D0D3}" srcOrd="0" destOrd="0" presId="urn:microsoft.com/office/officeart/2005/8/layout/cycle5"/>
    <dgm:cxn modelId="{666160D3-E203-4F49-AB81-AC631808613E}" type="presOf" srcId="{56339AD4-75A6-4E92-A5A3-24769FC7EB73}" destId="{72CBCFF6-EBB8-4E69-A027-AA36658099F3}" srcOrd="0" destOrd="0" presId="urn:microsoft.com/office/officeart/2005/8/layout/cycle5"/>
    <dgm:cxn modelId="{126FE4DB-008D-43B8-82FD-C89F48391145}" type="presOf" srcId="{B4F252AD-F931-4455-B5F3-92A4AF1AE841}" destId="{3AE32412-3BEC-4713-A7A7-94480D230994}" srcOrd="0" destOrd="0" presId="urn:microsoft.com/office/officeart/2005/8/layout/cycle5"/>
    <dgm:cxn modelId="{15F572D6-D72C-4FB9-83E0-268FB87D54E3}" type="presOf" srcId="{9F27B1A5-B638-4FC5-92F8-E66A8AE1AB02}" destId="{58780EC3-57DD-4BFC-8DD7-BFA415EC4943}" srcOrd="0" destOrd="0" presId="urn:microsoft.com/office/officeart/2005/8/layout/cycle5"/>
    <dgm:cxn modelId="{7CEB6F99-4C7F-4FB0-8795-7630F5C285FF}" type="presOf" srcId="{35175092-E90A-498B-8278-A4528F561F3A}" destId="{50618D5D-8DE7-41F0-A58A-BCF5ED0AB6E2}"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FB94503F-2F74-402D-BA81-170D1AB3FA6E}" type="presOf" srcId="{4C6A0FE8-FC54-45FD-9211-0ADECC0D1273}" destId="{5E8932BF-F7A6-4005-8BE2-5B58C96EF8A3}" srcOrd="0" destOrd="0" presId="urn:microsoft.com/office/officeart/2005/8/layout/cycle5"/>
    <dgm:cxn modelId="{248F9000-34C9-420E-B918-EBE4EEE33A43}" type="presOf" srcId="{332EB63A-E1B7-4722-938A-42A93A3DE2D1}" destId="{A75F60C6-7109-4229-8B70-D97B8F50525B}" srcOrd="0" destOrd="0" presId="urn:microsoft.com/office/officeart/2005/8/layout/cycle5"/>
    <dgm:cxn modelId="{CC27D8B9-2487-496C-B85E-C3103051C836}" type="presOf" srcId="{194AF3EA-9EBB-4F80-BB62-80AD9CD240EB}" destId="{F835921A-970F-4959-AEA9-2EE31DEC1988}" srcOrd="0" destOrd="0" presId="urn:microsoft.com/office/officeart/2005/8/layout/cycle5"/>
    <dgm:cxn modelId="{CA41FFB4-109A-4DE8-9136-31A33EB2B8DD}" type="presOf" srcId="{9E07BF60-252B-49B2-BEBF-9EDC1821B77E}" destId="{B37B87FC-77B7-44ED-A7E5-C86707AC03DA}" srcOrd="0" destOrd="0" presId="urn:microsoft.com/office/officeart/2005/8/layout/cycle5"/>
    <dgm:cxn modelId="{736E8F75-A8A0-418F-8654-32FDD29C6736}" type="presOf" srcId="{4B7CEEC3-C786-4715-9FD9-110E20412E0B}" destId="{31705DE5-02C7-46B5-8D43-C8A7C67D2A1B}" srcOrd="0" destOrd="0" presId="urn:microsoft.com/office/officeart/2005/8/layout/cycle5"/>
    <dgm:cxn modelId="{CA0B42F6-C9E5-4544-9C09-DE21739E2388}" type="presOf" srcId="{51D509E2-60A4-42DE-A866-66DC32CE8AD1}" destId="{381F9ADC-4E63-45E3-9341-88D1694EE9F8}" srcOrd="0" destOrd="0" presId="urn:microsoft.com/office/officeart/2005/8/layout/cycle5"/>
    <dgm:cxn modelId="{6D287806-7CC6-4F81-B127-FE9DDB6786D8}" type="presParOf" srcId="{50618D5D-8DE7-41F0-A58A-BCF5ED0AB6E2}" destId="{002D8FD4-9061-417B-9A77-9FB132EAA201}" srcOrd="0" destOrd="0" presId="urn:microsoft.com/office/officeart/2005/8/layout/cycle5"/>
    <dgm:cxn modelId="{02040478-CB27-4347-80A3-B05E30E000C6}" type="presParOf" srcId="{50618D5D-8DE7-41F0-A58A-BCF5ED0AB6E2}" destId="{32EE70AB-2500-4B94-A35B-ACADC4F91DD8}" srcOrd="1" destOrd="0" presId="urn:microsoft.com/office/officeart/2005/8/layout/cycle5"/>
    <dgm:cxn modelId="{3F1092FA-F3D1-42E9-8F67-23407D8923BF}" type="presParOf" srcId="{50618D5D-8DE7-41F0-A58A-BCF5ED0AB6E2}" destId="{6DF751DF-DA4C-4B07-A653-DE223E760AA0}" srcOrd="2" destOrd="0" presId="urn:microsoft.com/office/officeart/2005/8/layout/cycle5"/>
    <dgm:cxn modelId="{F42450DD-1D48-4A59-AAAA-040622F1B7E6}" type="presParOf" srcId="{50618D5D-8DE7-41F0-A58A-BCF5ED0AB6E2}" destId="{38A6B171-F21B-4023-BD37-B589FCC8FC21}" srcOrd="3" destOrd="0" presId="urn:microsoft.com/office/officeart/2005/8/layout/cycle5"/>
    <dgm:cxn modelId="{E2B71E3A-A374-42E6-A8DF-E59F0E08906F}" type="presParOf" srcId="{50618D5D-8DE7-41F0-A58A-BCF5ED0AB6E2}" destId="{9700F777-A557-4C34-9DA1-558DEF1AD00D}" srcOrd="4" destOrd="0" presId="urn:microsoft.com/office/officeart/2005/8/layout/cycle5"/>
    <dgm:cxn modelId="{D7E14665-6650-42EE-9AB3-8B5B1BBBB12D}" type="presParOf" srcId="{50618D5D-8DE7-41F0-A58A-BCF5ED0AB6E2}" destId="{F0A6F5FD-89DB-40A8-BED0-CFB0ECF5A17E}" srcOrd="5" destOrd="0" presId="urn:microsoft.com/office/officeart/2005/8/layout/cycle5"/>
    <dgm:cxn modelId="{15CDB63E-B3D4-4B5B-9DDC-427288189DE4}" type="presParOf" srcId="{50618D5D-8DE7-41F0-A58A-BCF5ED0AB6E2}" destId="{32C26379-1FD4-4094-9234-CA4AB4622A7F}" srcOrd="6" destOrd="0" presId="urn:microsoft.com/office/officeart/2005/8/layout/cycle5"/>
    <dgm:cxn modelId="{07CEAA5E-BEDF-490F-8A39-90799D0AD973}" type="presParOf" srcId="{50618D5D-8DE7-41F0-A58A-BCF5ED0AB6E2}" destId="{2F4B700E-D869-4D69-A66A-245EE6CCC7BD}" srcOrd="7" destOrd="0" presId="urn:microsoft.com/office/officeart/2005/8/layout/cycle5"/>
    <dgm:cxn modelId="{DD43CFBF-986C-49C8-BC10-B01B71F92590}" type="presParOf" srcId="{50618D5D-8DE7-41F0-A58A-BCF5ED0AB6E2}" destId="{3AE32412-3BEC-4713-A7A7-94480D230994}" srcOrd="8" destOrd="0" presId="urn:microsoft.com/office/officeart/2005/8/layout/cycle5"/>
    <dgm:cxn modelId="{679D2C3F-DAFA-488C-BE5D-9A6DDEE92546}" type="presParOf" srcId="{50618D5D-8DE7-41F0-A58A-BCF5ED0AB6E2}" destId="{E234AB40-8B3E-4A8D-9325-22FC98968CE1}" srcOrd="9" destOrd="0" presId="urn:microsoft.com/office/officeart/2005/8/layout/cycle5"/>
    <dgm:cxn modelId="{88673BDE-7C8D-4A15-A032-F86796964E95}" type="presParOf" srcId="{50618D5D-8DE7-41F0-A58A-BCF5ED0AB6E2}" destId="{1050DEB0-8A81-442F-B269-A6CCE15F716C}" srcOrd="10" destOrd="0" presId="urn:microsoft.com/office/officeart/2005/8/layout/cycle5"/>
    <dgm:cxn modelId="{F13D8EB4-0B6E-4FCB-BB8F-72718D5534DA}" type="presParOf" srcId="{50618D5D-8DE7-41F0-A58A-BCF5ED0AB6E2}" destId="{6167C5E0-141E-4854-8375-FA432C4B19F4}" srcOrd="11" destOrd="0" presId="urn:microsoft.com/office/officeart/2005/8/layout/cycle5"/>
    <dgm:cxn modelId="{C7BC6147-BD20-4B40-8BB4-318838DFA346}" type="presParOf" srcId="{50618D5D-8DE7-41F0-A58A-BCF5ED0AB6E2}" destId="{65C7959C-6B09-445E-86F1-D90000C19B60}" srcOrd="12" destOrd="0" presId="urn:microsoft.com/office/officeart/2005/8/layout/cycle5"/>
    <dgm:cxn modelId="{23E02010-F0B4-4E91-8076-727873D1ADD9}" type="presParOf" srcId="{50618D5D-8DE7-41F0-A58A-BCF5ED0AB6E2}" destId="{BF5F6BE0-FF38-4D97-9580-42B14BBC2F5E}" srcOrd="13" destOrd="0" presId="urn:microsoft.com/office/officeart/2005/8/layout/cycle5"/>
    <dgm:cxn modelId="{796CD0C3-8DE9-4731-B9E9-2762A5374973}" type="presParOf" srcId="{50618D5D-8DE7-41F0-A58A-BCF5ED0AB6E2}" destId="{31705DE5-02C7-46B5-8D43-C8A7C67D2A1B}" srcOrd="14" destOrd="0" presId="urn:microsoft.com/office/officeart/2005/8/layout/cycle5"/>
    <dgm:cxn modelId="{22135255-C481-43BA-86FD-F331A74F6408}" type="presParOf" srcId="{50618D5D-8DE7-41F0-A58A-BCF5ED0AB6E2}" destId="{58780EC3-57DD-4BFC-8DD7-BFA415EC4943}" srcOrd="15" destOrd="0" presId="urn:microsoft.com/office/officeart/2005/8/layout/cycle5"/>
    <dgm:cxn modelId="{B68DFBE0-CE1F-4A5F-A230-7A7F9F1DB91B}" type="presParOf" srcId="{50618D5D-8DE7-41F0-A58A-BCF5ED0AB6E2}" destId="{A65455B0-857A-440C-B08B-F053018C0977}" srcOrd="16" destOrd="0" presId="urn:microsoft.com/office/officeart/2005/8/layout/cycle5"/>
    <dgm:cxn modelId="{D6351966-AA60-4EB9-8580-52B92FFBEF90}" type="presParOf" srcId="{50618D5D-8DE7-41F0-A58A-BCF5ED0AB6E2}" destId="{5E8932BF-F7A6-4005-8BE2-5B58C96EF8A3}" srcOrd="17" destOrd="0" presId="urn:microsoft.com/office/officeart/2005/8/layout/cycle5"/>
    <dgm:cxn modelId="{A98A4E42-1FD4-4CD5-BC10-1D2215E4BB56}" type="presParOf" srcId="{50618D5D-8DE7-41F0-A58A-BCF5ED0AB6E2}" destId="{B37B87FC-77B7-44ED-A7E5-C86707AC03DA}" srcOrd="18" destOrd="0" presId="urn:microsoft.com/office/officeart/2005/8/layout/cycle5"/>
    <dgm:cxn modelId="{919F8B85-EB80-454C-BEE4-76F1EBA969EA}" type="presParOf" srcId="{50618D5D-8DE7-41F0-A58A-BCF5ED0AB6E2}" destId="{5B5E6ECE-148C-4518-AFD9-1DD7C322CD04}" srcOrd="19" destOrd="0" presId="urn:microsoft.com/office/officeart/2005/8/layout/cycle5"/>
    <dgm:cxn modelId="{42287477-EA67-4FDC-BB84-173BDB9172CE}" type="presParOf" srcId="{50618D5D-8DE7-41F0-A58A-BCF5ED0AB6E2}" destId="{F835921A-970F-4959-AEA9-2EE31DEC1988}" srcOrd="20" destOrd="0" presId="urn:microsoft.com/office/officeart/2005/8/layout/cycle5"/>
    <dgm:cxn modelId="{172BBB60-8525-441B-BB52-E7667672CAE3}" type="presParOf" srcId="{50618D5D-8DE7-41F0-A58A-BCF5ED0AB6E2}" destId="{8991C0FE-1D28-4218-9BAE-7FC8105443D1}" srcOrd="21" destOrd="0" presId="urn:microsoft.com/office/officeart/2005/8/layout/cycle5"/>
    <dgm:cxn modelId="{30E20FBE-1632-4932-A6F6-79D4E4352002}" type="presParOf" srcId="{50618D5D-8DE7-41F0-A58A-BCF5ED0AB6E2}" destId="{C493BE33-6998-4401-85EE-694153A45CDF}" srcOrd="22" destOrd="0" presId="urn:microsoft.com/office/officeart/2005/8/layout/cycle5"/>
    <dgm:cxn modelId="{501B4378-0158-4387-B5C9-AFE0C6F87043}" type="presParOf" srcId="{50618D5D-8DE7-41F0-A58A-BCF5ED0AB6E2}" destId="{84B42240-BF50-45DC-A91A-DF3C67D61C1D}" srcOrd="23" destOrd="0" presId="urn:microsoft.com/office/officeart/2005/8/layout/cycle5"/>
    <dgm:cxn modelId="{C2A7C8E4-E3A2-4EC1-B17B-50A15A4D1CCA}" type="presParOf" srcId="{50618D5D-8DE7-41F0-A58A-BCF5ED0AB6E2}" destId="{A75F60C6-7109-4229-8B70-D97B8F50525B}" srcOrd="24" destOrd="0" presId="urn:microsoft.com/office/officeart/2005/8/layout/cycle5"/>
    <dgm:cxn modelId="{23108DE6-9277-4A9C-8CC0-2F15F7D7B12B}" type="presParOf" srcId="{50618D5D-8DE7-41F0-A58A-BCF5ED0AB6E2}" destId="{F138FBD0-175C-4242-87B7-58BB74C6F989}" srcOrd="25" destOrd="0" presId="urn:microsoft.com/office/officeart/2005/8/layout/cycle5"/>
    <dgm:cxn modelId="{3F77C998-3A5C-45BA-B04E-20BD2FC65E7E}" type="presParOf" srcId="{50618D5D-8DE7-41F0-A58A-BCF5ED0AB6E2}" destId="{F966839E-40E1-41F3-8042-F213190B45BA}" srcOrd="26" destOrd="0" presId="urn:microsoft.com/office/officeart/2005/8/layout/cycle5"/>
    <dgm:cxn modelId="{2C2A9D61-9B8B-4428-B16D-08B12D2B75A3}" type="presParOf" srcId="{50618D5D-8DE7-41F0-A58A-BCF5ED0AB6E2}" destId="{72CBCFF6-EBB8-4E69-A027-AA36658099F3}" srcOrd="27" destOrd="0" presId="urn:microsoft.com/office/officeart/2005/8/layout/cycle5"/>
    <dgm:cxn modelId="{0E0CF137-7205-4C81-AE0A-6D8B596B752C}" type="presParOf" srcId="{50618D5D-8DE7-41F0-A58A-BCF5ED0AB6E2}" destId="{FB977FE9-1193-4FD2-A02A-4DD7213EE111}" srcOrd="28" destOrd="0" presId="urn:microsoft.com/office/officeart/2005/8/layout/cycle5"/>
    <dgm:cxn modelId="{EBA75857-93E7-4D9D-BC0D-9CFA6A097AD1}" type="presParOf" srcId="{50618D5D-8DE7-41F0-A58A-BCF5ED0AB6E2}" destId="{C5E1330E-3546-4C48-8564-E35FBBA9D0D3}" srcOrd="29" destOrd="0" presId="urn:microsoft.com/office/officeart/2005/8/layout/cycle5"/>
    <dgm:cxn modelId="{238ADACD-D409-4360-AEB5-4A78B845F90B}" type="presParOf" srcId="{50618D5D-8DE7-41F0-A58A-BCF5ED0AB6E2}" destId="{381F9ADC-4E63-45E3-9341-88D1694EE9F8}" srcOrd="30" destOrd="0" presId="urn:microsoft.com/office/officeart/2005/8/layout/cycle5"/>
    <dgm:cxn modelId="{A88F1E50-9753-40BC-B869-E7F6D51EFFAA}" type="presParOf" srcId="{50618D5D-8DE7-41F0-A58A-BCF5ED0AB6E2}" destId="{31F793A7-AF2A-4A5C-9CAE-21640D66520F}" srcOrd="31" destOrd="0" presId="urn:microsoft.com/office/officeart/2005/8/layout/cycle5"/>
    <dgm:cxn modelId="{4945FFBC-D119-4932-AC7F-BC697CB96A7F}"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4F7DD701-A5C6-48B0-BA55-E7E095B62711}" type="presOf" srcId="{35175092-E90A-498B-8278-A4528F561F3A}" destId="{50618D5D-8DE7-41F0-A58A-BCF5ED0AB6E2}" srcOrd="0" destOrd="0" presId="urn:microsoft.com/office/officeart/2005/8/layout/cycle5"/>
    <dgm:cxn modelId="{FC56AD39-1C80-46F3-8592-70948F2F0093}" srcId="{35175092-E90A-498B-8278-A4528F561F3A}" destId="{441C7842-EA47-4392-952A-02EDEA308315}" srcOrd="1" destOrd="0" parTransId="{50010DE0-D613-4138-AF6B-CC3E8A53B402}" sibTransId="{27F6C78B-E83F-4C1D-A339-A8E3E40CEC76}"/>
    <dgm:cxn modelId="{F29E2985-ECFB-402C-A297-BE2A39CC28C8}" type="presOf" srcId="{57889501-3585-4AD0-A31D-9844B03756D6}" destId="{002D8FD4-9061-417B-9A77-9FB132EAA201}" srcOrd="0" destOrd="0" presId="urn:microsoft.com/office/officeart/2005/8/layout/cycle5"/>
    <dgm:cxn modelId="{E59B242F-B405-4C52-9BD0-612360A6ED2A}" srcId="{35175092-E90A-498B-8278-A4528F561F3A}" destId="{332EB63A-E1B7-4722-938A-42A93A3DE2D1}" srcOrd="8" destOrd="0" parTransId="{0B90E517-FA27-4B40-8093-A5D3D4405FCA}" sibTransId="{1EC4D8C0-E1BF-4349-9E75-5EA1C9C2AFF8}"/>
    <dgm:cxn modelId="{2898C915-EC91-47A5-B91C-65869DBDF542}" type="presOf" srcId="{8EC855DE-5275-494A-B1B7-6468E71F3631}" destId="{84B42240-BF50-45DC-A91A-DF3C67D61C1D}"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0982EEE4-16E7-45A4-A611-284B611920E2}" srcId="{35175092-E90A-498B-8278-A4528F561F3A}" destId="{51D509E2-60A4-42DE-A866-66DC32CE8AD1}" srcOrd="10" destOrd="0" parTransId="{E1AE0E3E-9880-4256-8A00-ECBA983EA1DA}" sibTransId="{F7DDD192-01A8-4BBF-9B28-FC88C9481656}"/>
    <dgm:cxn modelId="{55FCBDBD-F8EF-414F-BD96-367E4543F4B9}" type="presOf" srcId="{CC30654A-C766-4EAA-BF55-9725FC7B5F97}" destId="{E234AB40-8B3E-4A8D-9325-22FC98968CE1}" srcOrd="0" destOrd="0" presId="urn:microsoft.com/office/officeart/2005/8/layout/cycle5"/>
    <dgm:cxn modelId="{A93CED94-AF81-4823-99FA-DDE09028ED4F}" srcId="{35175092-E90A-498B-8278-A4528F561F3A}" destId="{57889501-3585-4AD0-A31D-9844B03756D6}" srcOrd="0" destOrd="0" parTransId="{F1F41593-3BC0-4F8B-B3E3-0FF981DB17FC}" sibTransId="{ECD5C5C8-4625-4223-80AD-1199AF3C94AD}"/>
    <dgm:cxn modelId="{DC60DD73-A69B-46FB-9506-4108B4F0BCD1}" srcId="{35175092-E90A-498B-8278-A4528F561F3A}" destId="{9E07BF60-252B-49B2-BEBF-9EDC1821B77E}" srcOrd="6" destOrd="0" parTransId="{E03F4788-AC8A-4E6D-8978-AE17527A119B}" sibTransId="{194AF3EA-9EBB-4F80-BB62-80AD9CD240EB}"/>
    <dgm:cxn modelId="{025543B1-073C-48BC-A2F2-2E30965294F4}" srcId="{35175092-E90A-498B-8278-A4528F561F3A}" destId="{9F27B1A5-B638-4FC5-92F8-E66A8AE1AB02}" srcOrd="5" destOrd="0" parTransId="{50130F35-DE45-4699-A8F6-5EBF4249B62C}" sibTransId="{4C6A0FE8-FC54-45FD-9211-0ADECC0D1273}"/>
    <dgm:cxn modelId="{6AAD145B-C2CD-46B3-9ABB-BA8655A78682}" type="presOf" srcId="{F7DDD192-01A8-4BBF-9B28-FC88C9481656}" destId="{99E627A0-2364-4AFE-B8D4-2CAEF954915C}" srcOrd="0" destOrd="0" presId="urn:microsoft.com/office/officeart/2005/8/layout/cycle5"/>
    <dgm:cxn modelId="{45A48568-579B-483A-8CC1-F81AC2C5CE0D}" srcId="{35175092-E90A-498B-8278-A4528F561F3A}" destId="{AAEDCD01-9F21-4E8B-8DF1-DB214536A063}" srcOrd="2" destOrd="0" parTransId="{E431524E-1524-45F2-9A02-9C448F18EBC7}" sibTransId="{B4F252AD-F931-4455-B5F3-92A4AF1AE841}"/>
    <dgm:cxn modelId="{83CEF366-536A-4574-9523-05AFA0DE9EA9}" srcId="{35175092-E90A-498B-8278-A4528F561F3A}" destId="{CC30654A-C766-4EAA-BF55-9725FC7B5F97}" srcOrd="3" destOrd="0" parTransId="{4ED76DE7-A354-4175-952A-CF652CA28CD9}" sibTransId="{DD09DE33-862E-47EF-9C6C-2ABBC33F699B}"/>
    <dgm:cxn modelId="{21CF14FA-B1FC-4F16-BB42-C99A8887D2B8}" srcId="{35175092-E90A-498B-8278-A4528F561F3A}" destId="{56339AD4-75A6-4E92-A5A3-24769FC7EB73}" srcOrd="9" destOrd="0" parTransId="{6293261E-057D-4220-AF5A-41C25E3BED97}" sibTransId="{F9674414-A691-4276-BB20-41DF902D2863}"/>
    <dgm:cxn modelId="{CC159B8B-78EC-4AA0-838C-BFEC45B208EA}" type="presOf" srcId="{ECD5C5C8-4625-4223-80AD-1199AF3C94AD}" destId="{6DF751DF-DA4C-4B07-A653-DE223E760AA0}" srcOrd="0" destOrd="0" presId="urn:microsoft.com/office/officeart/2005/8/layout/cycle5"/>
    <dgm:cxn modelId="{72968F16-63F7-49CC-933E-D65A3D9562D5}" type="presOf" srcId="{4C6A0FE8-FC54-45FD-9211-0ADECC0D1273}" destId="{5E8932BF-F7A6-4005-8BE2-5B58C96EF8A3}" srcOrd="0" destOrd="0" presId="urn:microsoft.com/office/officeart/2005/8/layout/cycle5"/>
    <dgm:cxn modelId="{223BD246-A3CF-4E09-9A05-CB9EF6CA3164}" type="presOf" srcId="{4B7CEEC3-C786-4715-9FD9-110E20412E0B}" destId="{31705DE5-02C7-46B5-8D43-C8A7C67D2A1B}" srcOrd="0" destOrd="0" presId="urn:microsoft.com/office/officeart/2005/8/layout/cycle5"/>
    <dgm:cxn modelId="{E24DFA0B-FC92-4BC2-82AE-CF9384569FD8}" type="presOf" srcId="{9F27B1A5-B638-4FC5-92F8-E66A8AE1AB02}" destId="{58780EC3-57DD-4BFC-8DD7-BFA415EC4943}" srcOrd="0" destOrd="0" presId="urn:microsoft.com/office/officeart/2005/8/layout/cycle5"/>
    <dgm:cxn modelId="{36CFA52E-629C-4AC4-84DD-EF4536E3C2C7}" type="presOf" srcId="{AAEDCD01-9F21-4E8B-8DF1-DB214536A063}" destId="{32C26379-1FD4-4094-9234-CA4AB4622A7F}" srcOrd="0" destOrd="0" presId="urn:microsoft.com/office/officeart/2005/8/layout/cycle5"/>
    <dgm:cxn modelId="{E198BABF-33E1-486C-9D33-BDB3E6EC0E2F}" type="presOf" srcId="{F9674414-A691-4276-BB20-41DF902D2863}" destId="{C5E1330E-3546-4C48-8564-E35FBBA9D0D3}"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67903F59-A6CA-4AFB-AF64-48A7F0FEA788}" type="presOf" srcId="{332EB63A-E1B7-4722-938A-42A93A3DE2D1}" destId="{A75F60C6-7109-4229-8B70-D97B8F50525B}" srcOrd="0" destOrd="0" presId="urn:microsoft.com/office/officeart/2005/8/layout/cycle5"/>
    <dgm:cxn modelId="{D55922EB-BC2A-4C2D-829F-C575E31AE698}" type="presOf" srcId="{306B228F-4224-4F62-9385-9AA45822ED8D}" destId="{65C7959C-6B09-445E-86F1-D90000C19B60}" srcOrd="0" destOrd="0" presId="urn:microsoft.com/office/officeart/2005/8/layout/cycle5"/>
    <dgm:cxn modelId="{B996CD4E-1AB6-4EC0-9EB3-1BC952CA30E5}" type="presOf" srcId="{441C7842-EA47-4392-952A-02EDEA308315}" destId="{38A6B171-F21B-4023-BD37-B589FCC8FC21}" srcOrd="0" destOrd="0" presId="urn:microsoft.com/office/officeart/2005/8/layout/cycle5"/>
    <dgm:cxn modelId="{DD64D471-0534-4495-9A27-86F7F81D4615}" type="presOf" srcId="{002655FA-B08C-4948-B161-7EFE111985C6}" destId="{8991C0FE-1D28-4218-9BAE-7FC8105443D1}" srcOrd="0" destOrd="0" presId="urn:microsoft.com/office/officeart/2005/8/layout/cycle5"/>
    <dgm:cxn modelId="{81BB4EE6-080A-4177-8294-DF9F76819255}" type="presOf" srcId="{27F6C78B-E83F-4C1D-A339-A8E3E40CEC76}" destId="{F0A6F5FD-89DB-40A8-BED0-CFB0ECF5A17E}" srcOrd="0" destOrd="0" presId="urn:microsoft.com/office/officeart/2005/8/layout/cycle5"/>
    <dgm:cxn modelId="{22034D59-9036-482D-8A99-306A0641A123}" type="presOf" srcId="{56339AD4-75A6-4E92-A5A3-24769FC7EB73}" destId="{72CBCFF6-EBB8-4E69-A027-AA36658099F3}" srcOrd="0" destOrd="0" presId="urn:microsoft.com/office/officeart/2005/8/layout/cycle5"/>
    <dgm:cxn modelId="{8B683699-94C1-4309-8F8A-118B290CBF21}" type="presOf" srcId="{1EC4D8C0-E1BF-4349-9E75-5EA1C9C2AFF8}" destId="{F966839E-40E1-41F3-8042-F213190B45BA}" srcOrd="0" destOrd="0" presId="urn:microsoft.com/office/officeart/2005/8/layout/cycle5"/>
    <dgm:cxn modelId="{E423D813-CCCB-4C6D-A8BF-0F0E790838A1}" type="presOf" srcId="{DD09DE33-862E-47EF-9C6C-2ABBC33F699B}" destId="{6167C5E0-141E-4854-8375-FA432C4B19F4}" srcOrd="0" destOrd="0" presId="urn:microsoft.com/office/officeart/2005/8/layout/cycle5"/>
    <dgm:cxn modelId="{4C8EDD87-E94C-4E21-8980-54285048473F}" type="presOf" srcId="{194AF3EA-9EBB-4F80-BB62-80AD9CD240EB}" destId="{F835921A-970F-4959-AEA9-2EE31DEC1988}" srcOrd="0" destOrd="0" presId="urn:microsoft.com/office/officeart/2005/8/layout/cycle5"/>
    <dgm:cxn modelId="{622D8FA4-FC8B-4796-939E-0FCD51C3EA61}" type="presOf" srcId="{9E07BF60-252B-49B2-BEBF-9EDC1821B77E}" destId="{B37B87FC-77B7-44ED-A7E5-C86707AC03DA}" srcOrd="0" destOrd="0" presId="urn:microsoft.com/office/officeart/2005/8/layout/cycle5"/>
    <dgm:cxn modelId="{FFB841F3-D1CF-416F-9982-73FB4E19BD01}" type="presOf" srcId="{B4F252AD-F931-4455-B5F3-92A4AF1AE841}" destId="{3AE32412-3BEC-4713-A7A7-94480D230994}" srcOrd="0" destOrd="0" presId="urn:microsoft.com/office/officeart/2005/8/layout/cycle5"/>
    <dgm:cxn modelId="{FD0EC3FB-3E87-467E-9C58-BC80361DC0D1}" type="presOf" srcId="{51D509E2-60A4-42DE-A866-66DC32CE8AD1}" destId="{381F9ADC-4E63-45E3-9341-88D1694EE9F8}" srcOrd="0" destOrd="0" presId="urn:microsoft.com/office/officeart/2005/8/layout/cycle5"/>
    <dgm:cxn modelId="{96BA1633-CC76-4600-AB28-4E71FD08D184}" type="presParOf" srcId="{50618D5D-8DE7-41F0-A58A-BCF5ED0AB6E2}" destId="{002D8FD4-9061-417B-9A77-9FB132EAA201}" srcOrd="0" destOrd="0" presId="urn:microsoft.com/office/officeart/2005/8/layout/cycle5"/>
    <dgm:cxn modelId="{4CE0F79F-6FC4-4520-B346-0EA38FCF859D}" type="presParOf" srcId="{50618D5D-8DE7-41F0-A58A-BCF5ED0AB6E2}" destId="{32EE70AB-2500-4B94-A35B-ACADC4F91DD8}" srcOrd="1" destOrd="0" presId="urn:microsoft.com/office/officeart/2005/8/layout/cycle5"/>
    <dgm:cxn modelId="{42792D43-9F06-49B7-AA98-CE7ECF0AA26E}" type="presParOf" srcId="{50618D5D-8DE7-41F0-A58A-BCF5ED0AB6E2}" destId="{6DF751DF-DA4C-4B07-A653-DE223E760AA0}" srcOrd="2" destOrd="0" presId="urn:microsoft.com/office/officeart/2005/8/layout/cycle5"/>
    <dgm:cxn modelId="{6BF5C209-FD43-4B60-879C-3BA3606026C0}" type="presParOf" srcId="{50618D5D-8DE7-41F0-A58A-BCF5ED0AB6E2}" destId="{38A6B171-F21B-4023-BD37-B589FCC8FC21}" srcOrd="3" destOrd="0" presId="urn:microsoft.com/office/officeart/2005/8/layout/cycle5"/>
    <dgm:cxn modelId="{ECE2914D-DB54-44D2-824C-FD37002B9698}" type="presParOf" srcId="{50618D5D-8DE7-41F0-A58A-BCF5ED0AB6E2}" destId="{9700F777-A557-4C34-9DA1-558DEF1AD00D}" srcOrd="4" destOrd="0" presId="urn:microsoft.com/office/officeart/2005/8/layout/cycle5"/>
    <dgm:cxn modelId="{F5D616E6-6767-4044-B40A-404D6289CF89}" type="presParOf" srcId="{50618D5D-8DE7-41F0-A58A-BCF5ED0AB6E2}" destId="{F0A6F5FD-89DB-40A8-BED0-CFB0ECF5A17E}" srcOrd="5" destOrd="0" presId="urn:microsoft.com/office/officeart/2005/8/layout/cycle5"/>
    <dgm:cxn modelId="{18E1C6D7-82DE-44BD-B33B-E64521349EA2}" type="presParOf" srcId="{50618D5D-8DE7-41F0-A58A-BCF5ED0AB6E2}" destId="{32C26379-1FD4-4094-9234-CA4AB4622A7F}" srcOrd="6" destOrd="0" presId="urn:microsoft.com/office/officeart/2005/8/layout/cycle5"/>
    <dgm:cxn modelId="{6B5D110E-C595-4F5B-9957-8B7E2B2CA29F}" type="presParOf" srcId="{50618D5D-8DE7-41F0-A58A-BCF5ED0AB6E2}" destId="{2F4B700E-D869-4D69-A66A-245EE6CCC7BD}" srcOrd="7" destOrd="0" presId="urn:microsoft.com/office/officeart/2005/8/layout/cycle5"/>
    <dgm:cxn modelId="{9739F3E9-28F1-499B-BEEB-91F6B381373F}" type="presParOf" srcId="{50618D5D-8DE7-41F0-A58A-BCF5ED0AB6E2}" destId="{3AE32412-3BEC-4713-A7A7-94480D230994}" srcOrd="8" destOrd="0" presId="urn:microsoft.com/office/officeart/2005/8/layout/cycle5"/>
    <dgm:cxn modelId="{A51649C1-FE15-41C5-B2FF-AC8616BCCB8B}" type="presParOf" srcId="{50618D5D-8DE7-41F0-A58A-BCF5ED0AB6E2}" destId="{E234AB40-8B3E-4A8D-9325-22FC98968CE1}" srcOrd="9" destOrd="0" presId="urn:microsoft.com/office/officeart/2005/8/layout/cycle5"/>
    <dgm:cxn modelId="{78FAFDCD-94C4-4BAA-96EC-9534B74F891C}" type="presParOf" srcId="{50618D5D-8DE7-41F0-A58A-BCF5ED0AB6E2}" destId="{1050DEB0-8A81-442F-B269-A6CCE15F716C}" srcOrd="10" destOrd="0" presId="urn:microsoft.com/office/officeart/2005/8/layout/cycle5"/>
    <dgm:cxn modelId="{E8F1F391-D398-4595-A790-C270A55B4010}" type="presParOf" srcId="{50618D5D-8DE7-41F0-A58A-BCF5ED0AB6E2}" destId="{6167C5E0-141E-4854-8375-FA432C4B19F4}" srcOrd="11" destOrd="0" presId="urn:microsoft.com/office/officeart/2005/8/layout/cycle5"/>
    <dgm:cxn modelId="{00584B90-2D68-4C4A-B45B-75DAEB2D5562}" type="presParOf" srcId="{50618D5D-8DE7-41F0-A58A-BCF5ED0AB6E2}" destId="{65C7959C-6B09-445E-86F1-D90000C19B60}" srcOrd="12" destOrd="0" presId="urn:microsoft.com/office/officeart/2005/8/layout/cycle5"/>
    <dgm:cxn modelId="{1B89C5CC-15A7-4443-8EA4-A2F006DCF1F6}" type="presParOf" srcId="{50618D5D-8DE7-41F0-A58A-BCF5ED0AB6E2}" destId="{BF5F6BE0-FF38-4D97-9580-42B14BBC2F5E}" srcOrd="13" destOrd="0" presId="urn:microsoft.com/office/officeart/2005/8/layout/cycle5"/>
    <dgm:cxn modelId="{2B2CAA09-5F86-43D5-8C72-88526EF6443E}" type="presParOf" srcId="{50618D5D-8DE7-41F0-A58A-BCF5ED0AB6E2}" destId="{31705DE5-02C7-46B5-8D43-C8A7C67D2A1B}" srcOrd="14" destOrd="0" presId="urn:microsoft.com/office/officeart/2005/8/layout/cycle5"/>
    <dgm:cxn modelId="{4601CE70-7CB6-4130-93EC-6B95FF0BF9EF}" type="presParOf" srcId="{50618D5D-8DE7-41F0-A58A-BCF5ED0AB6E2}" destId="{58780EC3-57DD-4BFC-8DD7-BFA415EC4943}" srcOrd="15" destOrd="0" presId="urn:microsoft.com/office/officeart/2005/8/layout/cycle5"/>
    <dgm:cxn modelId="{5663DDBA-5A40-44FF-98A7-72A9C43A5C86}" type="presParOf" srcId="{50618D5D-8DE7-41F0-A58A-BCF5ED0AB6E2}" destId="{A65455B0-857A-440C-B08B-F053018C0977}" srcOrd="16" destOrd="0" presId="urn:microsoft.com/office/officeart/2005/8/layout/cycle5"/>
    <dgm:cxn modelId="{A52739B3-D297-445C-B58D-D21488471E93}" type="presParOf" srcId="{50618D5D-8DE7-41F0-A58A-BCF5ED0AB6E2}" destId="{5E8932BF-F7A6-4005-8BE2-5B58C96EF8A3}" srcOrd="17" destOrd="0" presId="urn:microsoft.com/office/officeart/2005/8/layout/cycle5"/>
    <dgm:cxn modelId="{7FF62BDA-BB99-426B-AD32-1DE2397A3D85}" type="presParOf" srcId="{50618D5D-8DE7-41F0-A58A-BCF5ED0AB6E2}" destId="{B37B87FC-77B7-44ED-A7E5-C86707AC03DA}" srcOrd="18" destOrd="0" presId="urn:microsoft.com/office/officeart/2005/8/layout/cycle5"/>
    <dgm:cxn modelId="{2222485C-C746-4D7A-8092-D0F8A5CA72EC}" type="presParOf" srcId="{50618D5D-8DE7-41F0-A58A-BCF5ED0AB6E2}" destId="{5B5E6ECE-148C-4518-AFD9-1DD7C322CD04}" srcOrd="19" destOrd="0" presId="urn:microsoft.com/office/officeart/2005/8/layout/cycle5"/>
    <dgm:cxn modelId="{A1E9ED78-2655-4E90-8D9A-F50B209334DF}" type="presParOf" srcId="{50618D5D-8DE7-41F0-A58A-BCF5ED0AB6E2}" destId="{F835921A-970F-4959-AEA9-2EE31DEC1988}" srcOrd="20" destOrd="0" presId="urn:microsoft.com/office/officeart/2005/8/layout/cycle5"/>
    <dgm:cxn modelId="{D1349FF5-5122-4985-A23D-895610551F1B}" type="presParOf" srcId="{50618D5D-8DE7-41F0-A58A-BCF5ED0AB6E2}" destId="{8991C0FE-1D28-4218-9BAE-7FC8105443D1}" srcOrd="21" destOrd="0" presId="urn:microsoft.com/office/officeart/2005/8/layout/cycle5"/>
    <dgm:cxn modelId="{BDDCE7F2-B010-453D-B038-6EA3B8EE3DB1}" type="presParOf" srcId="{50618D5D-8DE7-41F0-A58A-BCF5ED0AB6E2}" destId="{C493BE33-6998-4401-85EE-694153A45CDF}" srcOrd="22" destOrd="0" presId="urn:microsoft.com/office/officeart/2005/8/layout/cycle5"/>
    <dgm:cxn modelId="{FAE4A580-DA10-4C02-B484-449187987178}" type="presParOf" srcId="{50618D5D-8DE7-41F0-A58A-BCF5ED0AB6E2}" destId="{84B42240-BF50-45DC-A91A-DF3C67D61C1D}" srcOrd="23" destOrd="0" presId="urn:microsoft.com/office/officeart/2005/8/layout/cycle5"/>
    <dgm:cxn modelId="{44CE394D-BAE8-4F36-AD99-DAF09E1B8C06}" type="presParOf" srcId="{50618D5D-8DE7-41F0-A58A-BCF5ED0AB6E2}" destId="{A75F60C6-7109-4229-8B70-D97B8F50525B}" srcOrd="24" destOrd="0" presId="urn:microsoft.com/office/officeart/2005/8/layout/cycle5"/>
    <dgm:cxn modelId="{8F7C5D77-B6D0-4522-B658-1969997E3AFA}" type="presParOf" srcId="{50618D5D-8DE7-41F0-A58A-BCF5ED0AB6E2}" destId="{F138FBD0-175C-4242-87B7-58BB74C6F989}" srcOrd="25" destOrd="0" presId="urn:microsoft.com/office/officeart/2005/8/layout/cycle5"/>
    <dgm:cxn modelId="{81FF44EA-E66A-41A3-A920-555DA3723D07}" type="presParOf" srcId="{50618D5D-8DE7-41F0-A58A-BCF5ED0AB6E2}" destId="{F966839E-40E1-41F3-8042-F213190B45BA}" srcOrd="26" destOrd="0" presId="urn:microsoft.com/office/officeart/2005/8/layout/cycle5"/>
    <dgm:cxn modelId="{624523BF-74D3-4FB2-8040-19C950F164BF}" type="presParOf" srcId="{50618D5D-8DE7-41F0-A58A-BCF5ED0AB6E2}" destId="{72CBCFF6-EBB8-4E69-A027-AA36658099F3}" srcOrd="27" destOrd="0" presId="urn:microsoft.com/office/officeart/2005/8/layout/cycle5"/>
    <dgm:cxn modelId="{4F527A8B-C385-4AC8-97EA-6513EF1704F0}" type="presParOf" srcId="{50618D5D-8DE7-41F0-A58A-BCF5ED0AB6E2}" destId="{FB977FE9-1193-4FD2-A02A-4DD7213EE111}" srcOrd="28" destOrd="0" presId="urn:microsoft.com/office/officeart/2005/8/layout/cycle5"/>
    <dgm:cxn modelId="{AEC1C0A9-3B5A-489A-B800-029370C0E211}" type="presParOf" srcId="{50618D5D-8DE7-41F0-A58A-BCF5ED0AB6E2}" destId="{C5E1330E-3546-4C48-8564-E35FBBA9D0D3}" srcOrd="29" destOrd="0" presId="urn:microsoft.com/office/officeart/2005/8/layout/cycle5"/>
    <dgm:cxn modelId="{81A2BD23-263E-440F-8F20-234FCDED286C}" type="presParOf" srcId="{50618D5D-8DE7-41F0-A58A-BCF5ED0AB6E2}" destId="{381F9ADC-4E63-45E3-9341-88D1694EE9F8}" srcOrd="30" destOrd="0" presId="urn:microsoft.com/office/officeart/2005/8/layout/cycle5"/>
    <dgm:cxn modelId="{868DC54A-8E0D-4E96-9BB4-9FE8A38CF53D}" type="presParOf" srcId="{50618D5D-8DE7-41F0-A58A-BCF5ED0AB6E2}" destId="{31F793A7-AF2A-4A5C-9CAE-21640D66520F}" srcOrd="31" destOrd="0" presId="urn:microsoft.com/office/officeart/2005/8/layout/cycle5"/>
    <dgm:cxn modelId="{2B7A79AF-C4F9-49A8-A683-784C432EC9CC}"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887059-AD9A-44DC-A96B-80CFEFAB44F0}" type="doc">
      <dgm:prSet loTypeId="urn:microsoft.com/office/officeart/2005/8/layout/hierarchy5" loCatId="hierarchy" qsTypeId="urn:microsoft.com/office/officeart/2005/8/quickstyle/3d7" qsCatId="3D" csTypeId="urn:microsoft.com/office/officeart/2005/8/colors/accent1_2" csCatId="accent1" phldr="1"/>
      <dgm:spPr/>
      <dgm:t>
        <a:bodyPr/>
        <a:lstStyle/>
        <a:p>
          <a:pPr rtl="1"/>
          <a:endParaRPr lang="fa-IR"/>
        </a:p>
      </dgm:t>
    </dgm:pt>
    <dgm:pt modelId="{D7A9B1E8-2BE4-4D65-A88F-D268BBC62232}">
      <dgm:prSet phldrT="[Text]"/>
      <dgm:spPr/>
      <dgm:t>
        <a:bodyPr/>
        <a:lstStyle/>
        <a:p>
          <a:pPr rtl="1"/>
          <a:r>
            <a:rPr lang="en-US" b="1" dirty="0" smtClean="0"/>
            <a:t>Doing a Research</a:t>
          </a:r>
          <a:endParaRPr lang="fa-IR" b="1" dirty="0"/>
        </a:p>
      </dgm:t>
    </dgm:pt>
    <dgm:pt modelId="{765047F1-B24E-4820-BC20-06EFD2DB5F4C}" type="parTrans" cxnId="{4460B267-FC24-4730-8C4B-DAD8FD4A445D}">
      <dgm:prSet/>
      <dgm:spPr/>
      <dgm:t>
        <a:bodyPr/>
        <a:lstStyle/>
        <a:p>
          <a:pPr rtl="1"/>
          <a:endParaRPr lang="fa-IR"/>
        </a:p>
      </dgm:t>
    </dgm:pt>
    <dgm:pt modelId="{0AC7C25C-6352-4B7A-82F5-C58F403A1F56}" type="sibTrans" cxnId="{4460B267-FC24-4730-8C4B-DAD8FD4A445D}">
      <dgm:prSet/>
      <dgm:spPr/>
      <dgm:t>
        <a:bodyPr/>
        <a:lstStyle/>
        <a:p>
          <a:pPr rtl="1"/>
          <a:endParaRPr lang="fa-IR"/>
        </a:p>
      </dgm:t>
    </dgm:pt>
    <dgm:pt modelId="{CD7CC6C6-1F11-4B1A-934E-D5895D7A73B4}">
      <dgm:prSet phldrT="[Text]" custT="1"/>
      <dgm:spPr/>
      <dgm:t>
        <a:bodyPr/>
        <a:lstStyle/>
        <a:p>
          <a:pPr rtl="1"/>
          <a:r>
            <a:rPr lang="en-US" sz="3200" b="1" dirty="0" smtClean="0"/>
            <a:t>Research Skills</a:t>
          </a:r>
          <a:endParaRPr lang="fa-IR" sz="3200" b="1" dirty="0"/>
        </a:p>
      </dgm:t>
    </dgm:pt>
    <dgm:pt modelId="{20D2C04D-E859-42FA-BC9E-EC4F75DD9BF3}" type="parTrans" cxnId="{34E7AAD1-17F6-425F-84E9-9F502F7DF395}">
      <dgm:prSet/>
      <dgm:spPr/>
      <dgm:t>
        <a:bodyPr/>
        <a:lstStyle/>
        <a:p>
          <a:pPr rtl="1"/>
          <a:endParaRPr lang="fa-IR"/>
        </a:p>
      </dgm:t>
    </dgm:pt>
    <dgm:pt modelId="{C1CB4F97-5F0A-4B17-AB06-811EC9CFD867}" type="sibTrans" cxnId="{34E7AAD1-17F6-425F-84E9-9F502F7DF395}">
      <dgm:prSet/>
      <dgm:spPr/>
      <dgm:t>
        <a:bodyPr/>
        <a:lstStyle/>
        <a:p>
          <a:pPr rtl="1"/>
          <a:endParaRPr lang="fa-IR"/>
        </a:p>
      </dgm:t>
    </dgm:pt>
    <dgm:pt modelId="{FC382A14-F65B-45C9-8276-4783F4940EAF}">
      <dgm:prSet phldrT="[Text]" custT="1"/>
      <dgm:spPr/>
      <dgm:t>
        <a:bodyPr/>
        <a:lstStyle/>
        <a:p>
          <a:pPr rtl="1"/>
          <a:r>
            <a:rPr lang="en-US" sz="2000" b="1" dirty="0" smtClean="0"/>
            <a:t>Problem Solving</a:t>
          </a:r>
          <a:endParaRPr lang="fa-IR" sz="2000" b="1" dirty="0"/>
        </a:p>
      </dgm:t>
    </dgm:pt>
    <dgm:pt modelId="{8D0CE94B-39D5-401E-A807-80D422B7AAC1}" type="parTrans" cxnId="{8EBF447F-A97F-4B03-95B0-98D46D83A167}">
      <dgm:prSet/>
      <dgm:spPr/>
      <dgm:t>
        <a:bodyPr/>
        <a:lstStyle/>
        <a:p>
          <a:pPr rtl="1"/>
          <a:endParaRPr lang="fa-IR"/>
        </a:p>
      </dgm:t>
    </dgm:pt>
    <dgm:pt modelId="{8A70E3A7-030F-4BB3-89BA-8D7A9C50CA65}" type="sibTrans" cxnId="{8EBF447F-A97F-4B03-95B0-98D46D83A167}">
      <dgm:prSet/>
      <dgm:spPr/>
      <dgm:t>
        <a:bodyPr/>
        <a:lstStyle/>
        <a:p>
          <a:pPr rtl="1"/>
          <a:endParaRPr lang="fa-IR"/>
        </a:p>
      </dgm:t>
    </dgm:pt>
    <dgm:pt modelId="{E3824C13-D84B-4C59-A199-58728CBABC23}">
      <dgm:prSet phldrT="[Text]" custT="1"/>
      <dgm:spPr/>
      <dgm:t>
        <a:bodyPr/>
        <a:lstStyle/>
        <a:p>
          <a:pPr rtl="1"/>
          <a:r>
            <a:rPr lang="en-US" sz="2000" b="1" dirty="0" smtClean="0"/>
            <a:t>Analysis</a:t>
          </a:r>
          <a:endParaRPr lang="fa-IR" sz="2000" b="1" dirty="0"/>
        </a:p>
      </dgm:t>
    </dgm:pt>
    <dgm:pt modelId="{801B65D8-A473-40C6-8980-CCEF49D6DAEE}" type="parTrans" cxnId="{EC5B369B-99AC-41FA-8294-755EDDF33B2D}">
      <dgm:prSet/>
      <dgm:spPr/>
      <dgm:t>
        <a:bodyPr/>
        <a:lstStyle/>
        <a:p>
          <a:endParaRPr lang="en-US"/>
        </a:p>
      </dgm:t>
    </dgm:pt>
    <dgm:pt modelId="{C156E6FC-45E0-44A1-B61A-3E86347B66C2}" type="sibTrans" cxnId="{EC5B369B-99AC-41FA-8294-755EDDF33B2D}">
      <dgm:prSet/>
      <dgm:spPr/>
      <dgm:t>
        <a:bodyPr/>
        <a:lstStyle/>
        <a:p>
          <a:endParaRPr lang="en-US"/>
        </a:p>
      </dgm:t>
    </dgm:pt>
    <dgm:pt modelId="{6DEDEB5B-6462-47AD-9E71-C9CA21D03979}">
      <dgm:prSet phldrT="[Text]" custT="1"/>
      <dgm:spPr/>
      <dgm:t>
        <a:bodyPr/>
        <a:lstStyle/>
        <a:p>
          <a:pPr rtl="1"/>
          <a:r>
            <a:rPr lang="en-US" sz="2000" b="1" dirty="0" smtClean="0"/>
            <a:t>Critical Thinking</a:t>
          </a:r>
          <a:endParaRPr lang="fa-IR" sz="2000" b="1" dirty="0"/>
        </a:p>
      </dgm:t>
    </dgm:pt>
    <dgm:pt modelId="{AC36E419-A245-49E8-BF5B-FE7B9F435189}" type="sibTrans" cxnId="{1E4E1BF5-356E-4660-A6F8-CAB67B249C6D}">
      <dgm:prSet/>
      <dgm:spPr/>
      <dgm:t>
        <a:bodyPr/>
        <a:lstStyle/>
        <a:p>
          <a:pPr rtl="1"/>
          <a:endParaRPr lang="fa-IR"/>
        </a:p>
      </dgm:t>
    </dgm:pt>
    <dgm:pt modelId="{498A11A4-6CF2-49CB-A603-61AFE6A9212A}" type="parTrans" cxnId="{1E4E1BF5-356E-4660-A6F8-CAB67B249C6D}">
      <dgm:prSet/>
      <dgm:spPr/>
      <dgm:t>
        <a:bodyPr/>
        <a:lstStyle/>
        <a:p>
          <a:pPr rtl="1"/>
          <a:endParaRPr lang="fa-IR"/>
        </a:p>
      </dgm:t>
    </dgm:pt>
    <dgm:pt modelId="{3C0E3C9C-D206-4250-A454-0CFE07C27A36}">
      <dgm:prSet phldrT="[Text]" custT="1"/>
      <dgm:spPr/>
      <dgm:t>
        <a:bodyPr/>
        <a:lstStyle/>
        <a:p>
          <a:pPr rtl="1"/>
          <a:r>
            <a:rPr lang="en-US" sz="2000" b="1" dirty="0" smtClean="0"/>
            <a:t>Dissemination</a:t>
          </a:r>
          <a:endParaRPr lang="fa-IR" sz="2000" b="1" dirty="0"/>
        </a:p>
      </dgm:t>
    </dgm:pt>
    <dgm:pt modelId="{DB061504-EA4B-4B2B-BBF0-093FCC4C067A}" type="parTrans" cxnId="{471807FA-9379-4E81-8629-4E607270F40A}">
      <dgm:prSet/>
      <dgm:spPr/>
      <dgm:t>
        <a:bodyPr/>
        <a:lstStyle/>
        <a:p>
          <a:endParaRPr lang="en-US"/>
        </a:p>
      </dgm:t>
    </dgm:pt>
    <dgm:pt modelId="{7ADC735C-DF59-4A52-BA55-A6241D37CF2A}" type="sibTrans" cxnId="{471807FA-9379-4E81-8629-4E607270F40A}">
      <dgm:prSet/>
      <dgm:spPr/>
      <dgm:t>
        <a:bodyPr/>
        <a:lstStyle/>
        <a:p>
          <a:endParaRPr lang="en-US"/>
        </a:p>
      </dgm:t>
    </dgm:pt>
    <dgm:pt modelId="{3D345010-1A64-462D-95AF-7F9762702337}" type="pres">
      <dgm:prSet presAssocID="{B1887059-AD9A-44DC-A96B-80CFEFAB44F0}" presName="mainComposite" presStyleCnt="0">
        <dgm:presLayoutVars>
          <dgm:chPref val="1"/>
          <dgm:dir/>
          <dgm:animOne val="branch"/>
          <dgm:animLvl val="lvl"/>
          <dgm:resizeHandles val="exact"/>
        </dgm:presLayoutVars>
      </dgm:prSet>
      <dgm:spPr/>
      <dgm:t>
        <a:bodyPr/>
        <a:lstStyle/>
        <a:p>
          <a:endParaRPr lang="en-US"/>
        </a:p>
      </dgm:t>
    </dgm:pt>
    <dgm:pt modelId="{B94B390F-7CE9-4C74-875F-8CA26FE348FB}" type="pres">
      <dgm:prSet presAssocID="{B1887059-AD9A-44DC-A96B-80CFEFAB44F0}" presName="hierFlow" presStyleCnt="0"/>
      <dgm:spPr/>
      <dgm:t>
        <a:bodyPr/>
        <a:lstStyle/>
        <a:p>
          <a:endParaRPr lang="en-US"/>
        </a:p>
      </dgm:t>
    </dgm:pt>
    <dgm:pt modelId="{3994BCC7-6054-4D17-87E9-4A285EB78653}" type="pres">
      <dgm:prSet presAssocID="{B1887059-AD9A-44DC-A96B-80CFEFAB44F0}" presName="hierChild1" presStyleCnt="0">
        <dgm:presLayoutVars>
          <dgm:chPref val="1"/>
          <dgm:animOne val="branch"/>
          <dgm:animLvl val="lvl"/>
        </dgm:presLayoutVars>
      </dgm:prSet>
      <dgm:spPr/>
      <dgm:t>
        <a:bodyPr/>
        <a:lstStyle/>
        <a:p>
          <a:endParaRPr lang="en-US"/>
        </a:p>
      </dgm:t>
    </dgm:pt>
    <dgm:pt modelId="{95C0FE4B-7289-4297-B0B7-F2B9B83AA4E6}" type="pres">
      <dgm:prSet presAssocID="{D7A9B1E8-2BE4-4D65-A88F-D268BBC62232}" presName="Name17" presStyleCnt="0"/>
      <dgm:spPr/>
      <dgm:t>
        <a:bodyPr/>
        <a:lstStyle/>
        <a:p>
          <a:endParaRPr lang="en-US"/>
        </a:p>
      </dgm:t>
    </dgm:pt>
    <dgm:pt modelId="{D65F93EF-D37F-498B-A596-10061F813F63}" type="pres">
      <dgm:prSet presAssocID="{D7A9B1E8-2BE4-4D65-A88F-D268BBC62232}" presName="level1Shape" presStyleLbl="node0" presStyleIdx="0" presStyleCnt="1">
        <dgm:presLayoutVars>
          <dgm:chPref val="3"/>
        </dgm:presLayoutVars>
      </dgm:prSet>
      <dgm:spPr/>
      <dgm:t>
        <a:bodyPr/>
        <a:lstStyle/>
        <a:p>
          <a:endParaRPr lang="en-US"/>
        </a:p>
      </dgm:t>
    </dgm:pt>
    <dgm:pt modelId="{B76C71C1-FCF8-4B44-88C1-676500E2ABE8}" type="pres">
      <dgm:prSet presAssocID="{D7A9B1E8-2BE4-4D65-A88F-D268BBC62232}" presName="hierChild2" presStyleCnt="0"/>
      <dgm:spPr/>
      <dgm:t>
        <a:bodyPr/>
        <a:lstStyle/>
        <a:p>
          <a:endParaRPr lang="en-US"/>
        </a:p>
      </dgm:t>
    </dgm:pt>
    <dgm:pt modelId="{650E3DE3-07DC-481D-ABCF-04A1C5252C74}" type="pres">
      <dgm:prSet presAssocID="{20D2C04D-E859-42FA-BC9E-EC4F75DD9BF3}" presName="Name25" presStyleLbl="parChTrans1D2" presStyleIdx="0" presStyleCnt="1"/>
      <dgm:spPr/>
      <dgm:t>
        <a:bodyPr/>
        <a:lstStyle/>
        <a:p>
          <a:endParaRPr lang="en-US"/>
        </a:p>
      </dgm:t>
    </dgm:pt>
    <dgm:pt modelId="{DFC91609-D81F-416B-A1C6-40AB5BFA58F5}" type="pres">
      <dgm:prSet presAssocID="{20D2C04D-E859-42FA-BC9E-EC4F75DD9BF3}" presName="connTx" presStyleLbl="parChTrans1D2" presStyleIdx="0" presStyleCnt="1"/>
      <dgm:spPr/>
      <dgm:t>
        <a:bodyPr/>
        <a:lstStyle/>
        <a:p>
          <a:endParaRPr lang="en-US"/>
        </a:p>
      </dgm:t>
    </dgm:pt>
    <dgm:pt modelId="{4ADAA975-91D3-4D80-AA12-B808F9A12628}" type="pres">
      <dgm:prSet presAssocID="{CD7CC6C6-1F11-4B1A-934E-D5895D7A73B4}" presName="Name30" presStyleCnt="0"/>
      <dgm:spPr/>
      <dgm:t>
        <a:bodyPr/>
        <a:lstStyle/>
        <a:p>
          <a:endParaRPr lang="en-US"/>
        </a:p>
      </dgm:t>
    </dgm:pt>
    <dgm:pt modelId="{86EBDF2C-FA95-4C48-91E3-8EC2D92D76F6}" type="pres">
      <dgm:prSet presAssocID="{CD7CC6C6-1F11-4B1A-934E-D5895D7A73B4}" presName="level2Shape" presStyleLbl="node2" presStyleIdx="0" presStyleCnt="1"/>
      <dgm:spPr/>
      <dgm:t>
        <a:bodyPr/>
        <a:lstStyle/>
        <a:p>
          <a:pPr rtl="1"/>
          <a:endParaRPr lang="fa-IR"/>
        </a:p>
      </dgm:t>
    </dgm:pt>
    <dgm:pt modelId="{2708B77A-D9D9-4B38-B459-E128BE3CF514}" type="pres">
      <dgm:prSet presAssocID="{CD7CC6C6-1F11-4B1A-934E-D5895D7A73B4}" presName="hierChild3" presStyleCnt="0"/>
      <dgm:spPr/>
      <dgm:t>
        <a:bodyPr/>
        <a:lstStyle/>
        <a:p>
          <a:endParaRPr lang="en-US"/>
        </a:p>
      </dgm:t>
    </dgm:pt>
    <dgm:pt modelId="{49642795-BA9E-401D-B601-A7520EA96C6E}" type="pres">
      <dgm:prSet presAssocID="{498A11A4-6CF2-49CB-A603-61AFE6A9212A}" presName="Name25" presStyleLbl="parChTrans1D3" presStyleIdx="0" presStyleCnt="4"/>
      <dgm:spPr/>
      <dgm:t>
        <a:bodyPr/>
        <a:lstStyle/>
        <a:p>
          <a:endParaRPr lang="en-US"/>
        </a:p>
      </dgm:t>
    </dgm:pt>
    <dgm:pt modelId="{CEE0092B-1D02-49E3-A4CA-A381E425CC01}" type="pres">
      <dgm:prSet presAssocID="{498A11A4-6CF2-49CB-A603-61AFE6A9212A}" presName="connTx" presStyleLbl="parChTrans1D3" presStyleIdx="0" presStyleCnt="4"/>
      <dgm:spPr/>
      <dgm:t>
        <a:bodyPr/>
        <a:lstStyle/>
        <a:p>
          <a:endParaRPr lang="en-US"/>
        </a:p>
      </dgm:t>
    </dgm:pt>
    <dgm:pt modelId="{F1EE88B8-BB22-4EAD-AE3B-876BB6E234F6}" type="pres">
      <dgm:prSet presAssocID="{6DEDEB5B-6462-47AD-9E71-C9CA21D03979}" presName="Name30" presStyleCnt="0"/>
      <dgm:spPr/>
      <dgm:t>
        <a:bodyPr/>
        <a:lstStyle/>
        <a:p>
          <a:endParaRPr lang="en-US"/>
        </a:p>
      </dgm:t>
    </dgm:pt>
    <dgm:pt modelId="{345C1269-8075-4B4A-B9D8-E893F991B10C}" type="pres">
      <dgm:prSet presAssocID="{6DEDEB5B-6462-47AD-9E71-C9CA21D03979}" presName="level2Shape" presStyleLbl="node3" presStyleIdx="0" presStyleCnt="4"/>
      <dgm:spPr/>
      <dgm:t>
        <a:bodyPr/>
        <a:lstStyle/>
        <a:p>
          <a:pPr rtl="1"/>
          <a:endParaRPr lang="fa-IR"/>
        </a:p>
      </dgm:t>
    </dgm:pt>
    <dgm:pt modelId="{7B89D11A-672E-4AE8-8431-D51AEF77449A}" type="pres">
      <dgm:prSet presAssocID="{6DEDEB5B-6462-47AD-9E71-C9CA21D03979}" presName="hierChild3" presStyleCnt="0"/>
      <dgm:spPr/>
      <dgm:t>
        <a:bodyPr/>
        <a:lstStyle/>
        <a:p>
          <a:endParaRPr lang="en-US"/>
        </a:p>
      </dgm:t>
    </dgm:pt>
    <dgm:pt modelId="{164500BD-185F-4E8C-9D34-3BA0E36793E5}" type="pres">
      <dgm:prSet presAssocID="{8D0CE94B-39D5-401E-A807-80D422B7AAC1}" presName="Name25" presStyleLbl="parChTrans1D3" presStyleIdx="1" presStyleCnt="4"/>
      <dgm:spPr/>
      <dgm:t>
        <a:bodyPr/>
        <a:lstStyle/>
        <a:p>
          <a:endParaRPr lang="en-US"/>
        </a:p>
      </dgm:t>
    </dgm:pt>
    <dgm:pt modelId="{E9901FA3-485F-4203-A43C-7B95CA5F622A}" type="pres">
      <dgm:prSet presAssocID="{8D0CE94B-39D5-401E-A807-80D422B7AAC1}" presName="connTx" presStyleLbl="parChTrans1D3" presStyleIdx="1" presStyleCnt="4"/>
      <dgm:spPr/>
      <dgm:t>
        <a:bodyPr/>
        <a:lstStyle/>
        <a:p>
          <a:endParaRPr lang="en-US"/>
        </a:p>
      </dgm:t>
    </dgm:pt>
    <dgm:pt modelId="{0BC337E3-6880-49C8-9201-7BAA75FB41B0}" type="pres">
      <dgm:prSet presAssocID="{FC382A14-F65B-45C9-8276-4783F4940EAF}" presName="Name30" presStyleCnt="0"/>
      <dgm:spPr/>
      <dgm:t>
        <a:bodyPr/>
        <a:lstStyle/>
        <a:p>
          <a:endParaRPr lang="en-US"/>
        </a:p>
      </dgm:t>
    </dgm:pt>
    <dgm:pt modelId="{FCF61CFA-DF4D-40F3-AAC3-24AB5808191D}" type="pres">
      <dgm:prSet presAssocID="{FC382A14-F65B-45C9-8276-4783F4940EAF}" presName="level2Shape" presStyleLbl="node3" presStyleIdx="1" presStyleCnt="4"/>
      <dgm:spPr/>
      <dgm:t>
        <a:bodyPr/>
        <a:lstStyle/>
        <a:p>
          <a:endParaRPr lang="en-US"/>
        </a:p>
      </dgm:t>
    </dgm:pt>
    <dgm:pt modelId="{007B3D31-6252-4E4E-BC7B-3FAD16074BAA}" type="pres">
      <dgm:prSet presAssocID="{FC382A14-F65B-45C9-8276-4783F4940EAF}" presName="hierChild3" presStyleCnt="0"/>
      <dgm:spPr/>
      <dgm:t>
        <a:bodyPr/>
        <a:lstStyle/>
        <a:p>
          <a:endParaRPr lang="en-US"/>
        </a:p>
      </dgm:t>
    </dgm:pt>
    <dgm:pt modelId="{D8AAEDBA-2867-4187-B675-1338EC3EF938}" type="pres">
      <dgm:prSet presAssocID="{801B65D8-A473-40C6-8980-CCEF49D6DAEE}" presName="Name25" presStyleLbl="parChTrans1D3" presStyleIdx="2" presStyleCnt="4"/>
      <dgm:spPr/>
      <dgm:t>
        <a:bodyPr/>
        <a:lstStyle/>
        <a:p>
          <a:endParaRPr lang="en-US"/>
        </a:p>
      </dgm:t>
    </dgm:pt>
    <dgm:pt modelId="{4AC7820A-8161-4629-8448-D2AC27564D4E}" type="pres">
      <dgm:prSet presAssocID="{801B65D8-A473-40C6-8980-CCEF49D6DAEE}" presName="connTx" presStyleLbl="parChTrans1D3" presStyleIdx="2" presStyleCnt="4"/>
      <dgm:spPr/>
      <dgm:t>
        <a:bodyPr/>
        <a:lstStyle/>
        <a:p>
          <a:endParaRPr lang="en-US"/>
        </a:p>
      </dgm:t>
    </dgm:pt>
    <dgm:pt modelId="{A45D07C5-B09E-412F-A3D7-B5EC3383C4FF}" type="pres">
      <dgm:prSet presAssocID="{E3824C13-D84B-4C59-A199-58728CBABC23}" presName="Name30" presStyleCnt="0"/>
      <dgm:spPr/>
      <dgm:t>
        <a:bodyPr/>
        <a:lstStyle/>
        <a:p>
          <a:endParaRPr lang="en-US"/>
        </a:p>
      </dgm:t>
    </dgm:pt>
    <dgm:pt modelId="{DC6478AC-BF76-46C4-8274-8F2CA096B03B}" type="pres">
      <dgm:prSet presAssocID="{E3824C13-D84B-4C59-A199-58728CBABC23}" presName="level2Shape" presStyleLbl="node3" presStyleIdx="2" presStyleCnt="4"/>
      <dgm:spPr/>
      <dgm:t>
        <a:bodyPr/>
        <a:lstStyle/>
        <a:p>
          <a:endParaRPr lang="en-US"/>
        </a:p>
      </dgm:t>
    </dgm:pt>
    <dgm:pt modelId="{2A9F9CD9-61FB-483A-A91D-83A9EEC8148C}" type="pres">
      <dgm:prSet presAssocID="{E3824C13-D84B-4C59-A199-58728CBABC23}" presName="hierChild3" presStyleCnt="0"/>
      <dgm:spPr/>
      <dgm:t>
        <a:bodyPr/>
        <a:lstStyle/>
        <a:p>
          <a:endParaRPr lang="en-US"/>
        </a:p>
      </dgm:t>
    </dgm:pt>
    <dgm:pt modelId="{BD341EFE-3003-4654-888B-512BFDB67468}" type="pres">
      <dgm:prSet presAssocID="{DB061504-EA4B-4B2B-BBF0-093FCC4C067A}" presName="Name25" presStyleLbl="parChTrans1D3" presStyleIdx="3" presStyleCnt="4"/>
      <dgm:spPr/>
      <dgm:t>
        <a:bodyPr/>
        <a:lstStyle/>
        <a:p>
          <a:endParaRPr lang="en-US"/>
        </a:p>
      </dgm:t>
    </dgm:pt>
    <dgm:pt modelId="{F047DAF3-ADD1-4E64-A579-4AF19AE471A2}" type="pres">
      <dgm:prSet presAssocID="{DB061504-EA4B-4B2B-BBF0-093FCC4C067A}" presName="connTx" presStyleLbl="parChTrans1D3" presStyleIdx="3" presStyleCnt="4"/>
      <dgm:spPr/>
      <dgm:t>
        <a:bodyPr/>
        <a:lstStyle/>
        <a:p>
          <a:endParaRPr lang="en-US"/>
        </a:p>
      </dgm:t>
    </dgm:pt>
    <dgm:pt modelId="{14852A72-9139-447C-8664-D844ADFDE8B7}" type="pres">
      <dgm:prSet presAssocID="{3C0E3C9C-D206-4250-A454-0CFE07C27A36}" presName="Name30" presStyleCnt="0"/>
      <dgm:spPr/>
    </dgm:pt>
    <dgm:pt modelId="{403BC939-30FA-4C21-A6A0-DF08B41C64D5}" type="pres">
      <dgm:prSet presAssocID="{3C0E3C9C-D206-4250-A454-0CFE07C27A36}" presName="level2Shape" presStyleLbl="node3" presStyleIdx="3" presStyleCnt="4"/>
      <dgm:spPr/>
      <dgm:t>
        <a:bodyPr/>
        <a:lstStyle/>
        <a:p>
          <a:endParaRPr lang="en-US"/>
        </a:p>
      </dgm:t>
    </dgm:pt>
    <dgm:pt modelId="{C542A57A-9062-4CD3-8825-A21503FE763F}" type="pres">
      <dgm:prSet presAssocID="{3C0E3C9C-D206-4250-A454-0CFE07C27A36}" presName="hierChild3" presStyleCnt="0"/>
      <dgm:spPr/>
    </dgm:pt>
    <dgm:pt modelId="{2A0F6F37-1D2E-4142-A099-3F7F488CEFB8}" type="pres">
      <dgm:prSet presAssocID="{B1887059-AD9A-44DC-A96B-80CFEFAB44F0}" presName="bgShapesFlow" presStyleCnt="0"/>
      <dgm:spPr/>
      <dgm:t>
        <a:bodyPr/>
        <a:lstStyle/>
        <a:p>
          <a:endParaRPr lang="en-US"/>
        </a:p>
      </dgm:t>
    </dgm:pt>
  </dgm:ptLst>
  <dgm:cxnLst>
    <dgm:cxn modelId="{5E5CA7E3-E011-4894-88D5-0909F2F57BF6}" type="presOf" srcId="{CD7CC6C6-1F11-4B1A-934E-D5895D7A73B4}" destId="{86EBDF2C-FA95-4C48-91E3-8EC2D92D76F6}" srcOrd="0" destOrd="0" presId="urn:microsoft.com/office/officeart/2005/8/layout/hierarchy5"/>
    <dgm:cxn modelId="{8EBF447F-A97F-4B03-95B0-98D46D83A167}" srcId="{CD7CC6C6-1F11-4B1A-934E-D5895D7A73B4}" destId="{FC382A14-F65B-45C9-8276-4783F4940EAF}" srcOrd="1" destOrd="0" parTransId="{8D0CE94B-39D5-401E-A807-80D422B7AAC1}" sibTransId="{8A70E3A7-030F-4BB3-89BA-8D7A9C50CA65}"/>
    <dgm:cxn modelId="{1AB98C13-C360-4F9A-B210-DAE263003703}" type="presOf" srcId="{8D0CE94B-39D5-401E-A807-80D422B7AAC1}" destId="{E9901FA3-485F-4203-A43C-7B95CA5F622A}" srcOrd="1" destOrd="0" presId="urn:microsoft.com/office/officeart/2005/8/layout/hierarchy5"/>
    <dgm:cxn modelId="{34E7AAD1-17F6-425F-84E9-9F502F7DF395}" srcId="{D7A9B1E8-2BE4-4D65-A88F-D268BBC62232}" destId="{CD7CC6C6-1F11-4B1A-934E-D5895D7A73B4}" srcOrd="0" destOrd="0" parTransId="{20D2C04D-E859-42FA-BC9E-EC4F75DD9BF3}" sibTransId="{C1CB4F97-5F0A-4B17-AB06-811EC9CFD867}"/>
    <dgm:cxn modelId="{782757C9-A0CE-407E-B628-BA4B4CB94607}" type="presOf" srcId="{E3824C13-D84B-4C59-A199-58728CBABC23}" destId="{DC6478AC-BF76-46C4-8274-8F2CA096B03B}" srcOrd="0" destOrd="0" presId="urn:microsoft.com/office/officeart/2005/8/layout/hierarchy5"/>
    <dgm:cxn modelId="{369BC3F7-86BA-44DC-B741-E19D2425235B}" type="presOf" srcId="{DB061504-EA4B-4B2B-BBF0-093FCC4C067A}" destId="{BD341EFE-3003-4654-888B-512BFDB67468}" srcOrd="0" destOrd="0" presId="urn:microsoft.com/office/officeart/2005/8/layout/hierarchy5"/>
    <dgm:cxn modelId="{BF72546C-F59A-43DC-BEDB-126DF0E7A0F8}" type="presOf" srcId="{6DEDEB5B-6462-47AD-9E71-C9CA21D03979}" destId="{345C1269-8075-4B4A-B9D8-E893F991B10C}" srcOrd="0" destOrd="0" presId="urn:microsoft.com/office/officeart/2005/8/layout/hierarchy5"/>
    <dgm:cxn modelId="{4A9484B9-1AB6-41B5-AAD2-27E56931EF33}" type="presOf" srcId="{8D0CE94B-39D5-401E-A807-80D422B7AAC1}" destId="{164500BD-185F-4E8C-9D34-3BA0E36793E5}" srcOrd="0" destOrd="0" presId="urn:microsoft.com/office/officeart/2005/8/layout/hierarchy5"/>
    <dgm:cxn modelId="{4049AE6C-8A30-45E6-8106-24A1136F8F54}" type="presOf" srcId="{20D2C04D-E859-42FA-BC9E-EC4F75DD9BF3}" destId="{650E3DE3-07DC-481D-ABCF-04A1C5252C74}" srcOrd="0" destOrd="0" presId="urn:microsoft.com/office/officeart/2005/8/layout/hierarchy5"/>
    <dgm:cxn modelId="{F1195232-9115-4E50-83F8-B8EDCB9BBC2E}" type="presOf" srcId="{801B65D8-A473-40C6-8980-CCEF49D6DAEE}" destId="{4AC7820A-8161-4629-8448-D2AC27564D4E}" srcOrd="1" destOrd="0" presId="urn:microsoft.com/office/officeart/2005/8/layout/hierarchy5"/>
    <dgm:cxn modelId="{4409B920-61B4-4099-A42B-5BBB24735487}" type="presOf" srcId="{498A11A4-6CF2-49CB-A603-61AFE6A9212A}" destId="{CEE0092B-1D02-49E3-A4CA-A381E425CC01}" srcOrd="1" destOrd="0" presId="urn:microsoft.com/office/officeart/2005/8/layout/hierarchy5"/>
    <dgm:cxn modelId="{EC5B369B-99AC-41FA-8294-755EDDF33B2D}" srcId="{CD7CC6C6-1F11-4B1A-934E-D5895D7A73B4}" destId="{E3824C13-D84B-4C59-A199-58728CBABC23}" srcOrd="2" destOrd="0" parTransId="{801B65D8-A473-40C6-8980-CCEF49D6DAEE}" sibTransId="{C156E6FC-45E0-44A1-B61A-3E86347B66C2}"/>
    <dgm:cxn modelId="{E35A5082-A8BB-4915-9433-49DCC33E4232}" type="presOf" srcId="{FC382A14-F65B-45C9-8276-4783F4940EAF}" destId="{FCF61CFA-DF4D-40F3-AAC3-24AB5808191D}" srcOrd="0" destOrd="0" presId="urn:microsoft.com/office/officeart/2005/8/layout/hierarchy5"/>
    <dgm:cxn modelId="{083708C9-9552-4A1B-A784-8B859EEAF80D}" type="presOf" srcId="{D7A9B1E8-2BE4-4D65-A88F-D268BBC62232}" destId="{D65F93EF-D37F-498B-A596-10061F813F63}" srcOrd="0" destOrd="0" presId="urn:microsoft.com/office/officeart/2005/8/layout/hierarchy5"/>
    <dgm:cxn modelId="{6BA0F42E-D0F4-410F-949A-BF2BBB9ACEDF}" type="presOf" srcId="{B1887059-AD9A-44DC-A96B-80CFEFAB44F0}" destId="{3D345010-1A64-462D-95AF-7F9762702337}" srcOrd="0" destOrd="0" presId="urn:microsoft.com/office/officeart/2005/8/layout/hierarchy5"/>
    <dgm:cxn modelId="{1E4E1BF5-356E-4660-A6F8-CAB67B249C6D}" srcId="{CD7CC6C6-1F11-4B1A-934E-D5895D7A73B4}" destId="{6DEDEB5B-6462-47AD-9E71-C9CA21D03979}" srcOrd="0" destOrd="0" parTransId="{498A11A4-6CF2-49CB-A603-61AFE6A9212A}" sibTransId="{AC36E419-A245-49E8-BF5B-FE7B9F435189}"/>
    <dgm:cxn modelId="{785AB2D5-8AA8-4F8D-A989-E51BF245E5BF}" type="presOf" srcId="{498A11A4-6CF2-49CB-A603-61AFE6A9212A}" destId="{49642795-BA9E-401D-B601-A7520EA96C6E}" srcOrd="0" destOrd="0" presId="urn:microsoft.com/office/officeart/2005/8/layout/hierarchy5"/>
    <dgm:cxn modelId="{9F7BF864-9B17-4454-BB5E-84355669E17D}" type="presOf" srcId="{DB061504-EA4B-4B2B-BBF0-093FCC4C067A}" destId="{F047DAF3-ADD1-4E64-A579-4AF19AE471A2}" srcOrd="1" destOrd="0" presId="urn:microsoft.com/office/officeart/2005/8/layout/hierarchy5"/>
    <dgm:cxn modelId="{471807FA-9379-4E81-8629-4E607270F40A}" srcId="{CD7CC6C6-1F11-4B1A-934E-D5895D7A73B4}" destId="{3C0E3C9C-D206-4250-A454-0CFE07C27A36}" srcOrd="3" destOrd="0" parTransId="{DB061504-EA4B-4B2B-BBF0-093FCC4C067A}" sibTransId="{7ADC735C-DF59-4A52-BA55-A6241D37CF2A}"/>
    <dgm:cxn modelId="{4460B267-FC24-4730-8C4B-DAD8FD4A445D}" srcId="{B1887059-AD9A-44DC-A96B-80CFEFAB44F0}" destId="{D7A9B1E8-2BE4-4D65-A88F-D268BBC62232}" srcOrd="0" destOrd="0" parTransId="{765047F1-B24E-4820-BC20-06EFD2DB5F4C}" sibTransId="{0AC7C25C-6352-4B7A-82F5-C58F403A1F56}"/>
    <dgm:cxn modelId="{1FCCC71D-EF36-4535-BB44-7827B4607D9B}" type="presOf" srcId="{801B65D8-A473-40C6-8980-CCEF49D6DAEE}" destId="{D8AAEDBA-2867-4187-B675-1338EC3EF938}" srcOrd="0" destOrd="0" presId="urn:microsoft.com/office/officeart/2005/8/layout/hierarchy5"/>
    <dgm:cxn modelId="{2176EB2B-69A4-40B4-9E84-80F8F15E48F8}" type="presOf" srcId="{3C0E3C9C-D206-4250-A454-0CFE07C27A36}" destId="{403BC939-30FA-4C21-A6A0-DF08B41C64D5}" srcOrd="0" destOrd="0" presId="urn:microsoft.com/office/officeart/2005/8/layout/hierarchy5"/>
    <dgm:cxn modelId="{3093FB67-438C-43C5-9367-EF152A4C83AB}" type="presOf" srcId="{20D2C04D-E859-42FA-BC9E-EC4F75DD9BF3}" destId="{DFC91609-D81F-416B-A1C6-40AB5BFA58F5}" srcOrd="1" destOrd="0" presId="urn:microsoft.com/office/officeart/2005/8/layout/hierarchy5"/>
    <dgm:cxn modelId="{D084B58E-4BE2-4F1E-B067-B1982DF076B5}" type="presParOf" srcId="{3D345010-1A64-462D-95AF-7F9762702337}" destId="{B94B390F-7CE9-4C74-875F-8CA26FE348FB}" srcOrd="0" destOrd="0" presId="urn:microsoft.com/office/officeart/2005/8/layout/hierarchy5"/>
    <dgm:cxn modelId="{E289A16A-AF4A-458D-9E63-B211ABCC3233}" type="presParOf" srcId="{B94B390F-7CE9-4C74-875F-8CA26FE348FB}" destId="{3994BCC7-6054-4D17-87E9-4A285EB78653}" srcOrd="0" destOrd="0" presId="urn:microsoft.com/office/officeart/2005/8/layout/hierarchy5"/>
    <dgm:cxn modelId="{587A2F7E-2539-49D1-92E5-CD04E25387BA}" type="presParOf" srcId="{3994BCC7-6054-4D17-87E9-4A285EB78653}" destId="{95C0FE4B-7289-4297-B0B7-F2B9B83AA4E6}" srcOrd="0" destOrd="0" presId="urn:microsoft.com/office/officeart/2005/8/layout/hierarchy5"/>
    <dgm:cxn modelId="{5B2D374A-348E-46B6-8506-CA6032CA14F4}" type="presParOf" srcId="{95C0FE4B-7289-4297-B0B7-F2B9B83AA4E6}" destId="{D65F93EF-D37F-498B-A596-10061F813F63}" srcOrd="0" destOrd="0" presId="urn:microsoft.com/office/officeart/2005/8/layout/hierarchy5"/>
    <dgm:cxn modelId="{ED291014-5E76-4D15-9EC9-A315107A840D}" type="presParOf" srcId="{95C0FE4B-7289-4297-B0B7-F2B9B83AA4E6}" destId="{B76C71C1-FCF8-4B44-88C1-676500E2ABE8}" srcOrd="1" destOrd="0" presId="urn:microsoft.com/office/officeart/2005/8/layout/hierarchy5"/>
    <dgm:cxn modelId="{295F3158-3D3A-4BD6-BF05-CD3364C56333}" type="presParOf" srcId="{B76C71C1-FCF8-4B44-88C1-676500E2ABE8}" destId="{650E3DE3-07DC-481D-ABCF-04A1C5252C74}" srcOrd="0" destOrd="0" presId="urn:microsoft.com/office/officeart/2005/8/layout/hierarchy5"/>
    <dgm:cxn modelId="{8E5A8EFE-E98A-4A05-A3D1-48DDAF4F51D3}" type="presParOf" srcId="{650E3DE3-07DC-481D-ABCF-04A1C5252C74}" destId="{DFC91609-D81F-416B-A1C6-40AB5BFA58F5}" srcOrd="0" destOrd="0" presId="urn:microsoft.com/office/officeart/2005/8/layout/hierarchy5"/>
    <dgm:cxn modelId="{D7C45742-5753-4008-B97E-4D02C70AA15A}" type="presParOf" srcId="{B76C71C1-FCF8-4B44-88C1-676500E2ABE8}" destId="{4ADAA975-91D3-4D80-AA12-B808F9A12628}" srcOrd="1" destOrd="0" presId="urn:microsoft.com/office/officeart/2005/8/layout/hierarchy5"/>
    <dgm:cxn modelId="{D951DE68-2139-42A9-BFE6-0AF994539D22}" type="presParOf" srcId="{4ADAA975-91D3-4D80-AA12-B808F9A12628}" destId="{86EBDF2C-FA95-4C48-91E3-8EC2D92D76F6}" srcOrd="0" destOrd="0" presId="urn:microsoft.com/office/officeart/2005/8/layout/hierarchy5"/>
    <dgm:cxn modelId="{B98CA3F1-3B6C-42BF-995B-6C0D619E2B6C}" type="presParOf" srcId="{4ADAA975-91D3-4D80-AA12-B808F9A12628}" destId="{2708B77A-D9D9-4B38-B459-E128BE3CF514}" srcOrd="1" destOrd="0" presId="urn:microsoft.com/office/officeart/2005/8/layout/hierarchy5"/>
    <dgm:cxn modelId="{D65CE467-AF98-4EF6-9DF3-E1585BBBC6CB}" type="presParOf" srcId="{2708B77A-D9D9-4B38-B459-E128BE3CF514}" destId="{49642795-BA9E-401D-B601-A7520EA96C6E}" srcOrd="0" destOrd="0" presId="urn:microsoft.com/office/officeart/2005/8/layout/hierarchy5"/>
    <dgm:cxn modelId="{72DAAEDD-397C-4EBA-BE76-ACD84BD6A5C7}" type="presParOf" srcId="{49642795-BA9E-401D-B601-A7520EA96C6E}" destId="{CEE0092B-1D02-49E3-A4CA-A381E425CC01}" srcOrd="0" destOrd="0" presId="urn:microsoft.com/office/officeart/2005/8/layout/hierarchy5"/>
    <dgm:cxn modelId="{2DE7E032-2382-48EC-9274-D6ED1C97F5CE}" type="presParOf" srcId="{2708B77A-D9D9-4B38-B459-E128BE3CF514}" destId="{F1EE88B8-BB22-4EAD-AE3B-876BB6E234F6}" srcOrd="1" destOrd="0" presId="urn:microsoft.com/office/officeart/2005/8/layout/hierarchy5"/>
    <dgm:cxn modelId="{14664096-D7EA-49A2-BE99-9CC225A88D12}" type="presParOf" srcId="{F1EE88B8-BB22-4EAD-AE3B-876BB6E234F6}" destId="{345C1269-8075-4B4A-B9D8-E893F991B10C}" srcOrd="0" destOrd="0" presId="urn:microsoft.com/office/officeart/2005/8/layout/hierarchy5"/>
    <dgm:cxn modelId="{2B51B3D7-8195-43F2-8F39-A20C2DEC2AA2}" type="presParOf" srcId="{F1EE88B8-BB22-4EAD-AE3B-876BB6E234F6}" destId="{7B89D11A-672E-4AE8-8431-D51AEF77449A}" srcOrd="1" destOrd="0" presId="urn:microsoft.com/office/officeart/2005/8/layout/hierarchy5"/>
    <dgm:cxn modelId="{C4FEE2F1-F729-43D5-9D8A-0519CBE8FBB5}" type="presParOf" srcId="{2708B77A-D9D9-4B38-B459-E128BE3CF514}" destId="{164500BD-185F-4E8C-9D34-3BA0E36793E5}" srcOrd="2" destOrd="0" presId="urn:microsoft.com/office/officeart/2005/8/layout/hierarchy5"/>
    <dgm:cxn modelId="{61420181-39FF-4911-9598-7C640A5CA4A8}" type="presParOf" srcId="{164500BD-185F-4E8C-9D34-3BA0E36793E5}" destId="{E9901FA3-485F-4203-A43C-7B95CA5F622A}" srcOrd="0" destOrd="0" presId="urn:microsoft.com/office/officeart/2005/8/layout/hierarchy5"/>
    <dgm:cxn modelId="{063D8FFD-FCA6-4508-9970-ED3A966CE5E6}" type="presParOf" srcId="{2708B77A-D9D9-4B38-B459-E128BE3CF514}" destId="{0BC337E3-6880-49C8-9201-7BAA75FB41B0}" srcOrd="3" destOrd="0" presId="urn:microsoft.com/office/officeart/2005/8/layout/hierarchy5"/>
    <dgm:cxn modelId="{E24A2C00-E8B6-4B73-AD55-1CFAA7897924}" type="presParOf" srcId="{0BC337E3-6880-49C8-9201-7BAA75FB41B0}" destId="{FCF61CFA-DF4D-40F3-AAC3-24AB5808191D}" srcOrd="0" destOrd="0" presId="urn:microsoft.com/office/officeart/2005/8/layout/hierarchy5"/>
    <dgm:cxn modelId="{71DE185B-CF38-44EB-9A5C-55AC82FD1A8A}" type="presParOf" srcId="{0BC337E3-6880-49C8-9201-7BAA75FB41B0}" destId="{007B3D31-6252-4E4E-BC7B-3FAD16074BAA}" srcOrd="1" destOrd="0" presId="urn:microsoft.com/office/officeart/2005/8/layout/hierarchy5"/>
    <dgm:cxn modelId="{D997D2BD-AEBB-4C9A-AA47-9AF8156446C4}" type="presParOf" srcId="{2708B77A-D9D9-4B38-B459-E128BE3CF514}" destId="{D8AAEDBA-2867-4187-B675-1338EC3EF938}" srcOrd="4" destOrd="0" presId="urn:microsoft.com/office/officeart/2005/8/layout/hierarchy5"/>
    <dgm:cxn modelId="{5B4BB3EB-97FB-4E89-BB3D-A843C85AA44D}" type="presParOf" srcId="{D8AAEDBA-2867-4187-B675-1338EC3EF938}" destId="{4AC7820A-8161-4629-8448-D2AC27564D4E}" srcOrd="0" destOrd="0" presId="urn:microsoft.com/office/officeart/2005/8/layout/hierarchy5"/>
    <dgm:cxn modelId="{2A5A2511-4B56-4698-8034-C0CF48409B63}" type="presParOf" srcId="{2708B77A-D9D9-4B38-B459-E128BE3CF514}" destId="{A45D07C5-B09E-412F-A3D7-B5EC3383C4FF}" srcOrd="5" destOrd="0" presId="urn:microsoft.com/office/officeart/2005/8/layout/hierarchy5"/>
    <dgm:cxn modelId="{A75FCBCB-E6E1-49EC-97B1-F7809DADF4FC}" type="presParOf" srcId="{A45D07C5-B09E-412F-A3D7-B5EC3383C4FF}" destId="{DC6478AC-BF76-46C4-8274-8F2CA096B03B}" srcOrd="0" destOrd="0" presId="urn:microsoft.com/office/officeart/2005/8/layout/hierarchy5"/>
    <dgm:cxn modelId="{EB947A2D-1A8F-4490-B099-B4FD1145ED39}" type="presParOf" srcId="{A45D07C5-B09E-412F-A3D7-B5EC3383C4FF}" destId="{2A9F9CD9-61FB-483A-A91D-83A9EEC8148C}" srcOrd="1" destOrd="0" presId="urn:microsoft.com/office/officeart/2005/8/layout/hierarchy5"/>
    <dgm:cxn modelId="{0F91B6E7-80ED-4B75-BD0F-69203EF54A25}" type="presParOf" srcId="{2708B77A-D9D9-4B38-B459-E128BE3CF514}" destId="{BD341EFE-3003-4654-888B-512BFDB67468}" srcOrd="6" destOrd="0" presId="urn:microsoft.com/office/officeart/2005/8/layout/hierarchy5"/>
    <dgm:cxn modelId="{E5D66213-93B0-4949-9AB0-B5263237EB04}" type="presParOf" srcId="{BD341EFE-3003-4654-888B-512BFDB67468}" destId="{F047DAF3-ADD1-4E64-A579-4AF19AE471A2}" srcOrd="0" destOrd="0" presId="urn:microsoft.com/office/officeart/2005/8/layout/hierarchy5"/>
    <dgm:cxn modelId="{DF5DC768-C45B-4ACF-99C4-720FD70BF1AD}" type="presParOf" srcId="{2708B77A-D9D9-4B38-B459-E128BE3CF514}" destId="{14852A72-9139-447C-8664-D844ADFDE8B7}" srcOrd="7" destOrd="0" presId="urn:microsoft.com/office/officeart/2005/8/layout/hierarchy5"/>
    <dgm:cxn modelId="{D30EB5BA-0BF2-4943-A061-F95B962832EC}" type="presParOf" srcId="{14852A72-9139-447C-8664-D844ADFDE8B7}" destId="{403BC939-30FA-4C21-A6A0-DF08B41C64D5}" srcOrd="0" destOrd="0" presId="urn:microsoft.com/office/officeart/2005/8/layout/hierarchy5"/>
    <dgm:cxn modelId="{71EAE075-EDFB-48D2-A7B3-F414E8EFB71D}" type="presParOf" srcId="{14852A72-9139-447C-8664-D844ADFDE8B7}" destId="{C542A57A-9062-4CD3-8825-A21503FE763F}" srcOrd="1" destOrd="0" presId="urn:microsoft.com/office/officeart/2005/8/layout/hierarchy5"/>
    <dgm:cxn modelId="{D11E2ABD-5F25-4D64-A3B7-742B0A637181}" type="presParOf" srcId="{3D345010-1A64-462D-95AF-7F9762702337}" destId="{2A0F6F37-1D2E-4142-A099-3F7F488CEFB8}"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887059-AD9A-44DC-A96B-80CFEFAB44F0}" type="doc">
      <dgm:prSet loTypeId="urn:microsoft.com/office/officeart/2005/8/layout/hierarchy5" loCatId="hierarchy" qsTypeId="urn:microsoft.com/office/officeart/2005/8/quickstyle/3d7" qsCatId="3D" csTypeId="urn:microsoft.com/office/officeart/2005/8/colors/accent1_2" csCatId="accent1" phldr="1"/>
      <dgm:spPr/>
      <dgm:t>
        <a:bodyPr/>
        <a:lstStyle/>
        <a:p>
          <a:pPr rtl="1"/>
          <a:endParaRPr lang="fa-IR"/>
        </a:p>
      </dgm:t>
    </dgm:pt>
    <dgm:pt modelId="{D7A9B1E8-2BE4-4D65-A88F-D268BBC62232}">
      <dgm:prSet phldrT="[Text]"/>
      <dgm:spPr/>
      <dgm:t>
        <a:bodyPr/>
        <a:lstStyle/>
        <a:p>
          <a:pPr rtl="1"/>
          <a:r>
            <a:rPr lang="en-US" b="1" dirty="0" smtClean="0"/>
            <a:t>Doing a Research</a:t>
          </a:r>
          <a:endParaRPr lang="fa-IR" b="1" dirty="0"/>
        </a:p>
      </dgm:t>
    </dgm:pt>
    <dgm:pt modelId="{765047F1-B24E-4820-BC20-06EFD2DB5F4C}" type="parTrans" cxnId="{4460B267-FC24-4730-8C4B-DAD8FD4A445D}">
      <dgm:prSet/>
      <dgm:spPr/>
      <dgm:t>
        <a:bodyPr/>
        <a:lstStyle/>
        <a:p>
          <a:pPr rtl="1"/>
          <a:endParaRPr lang="fa-IR"/>
        </a:p>
      </dgm:t>
    </dgm:pt>
    <dgm:pt modelId="{0AC7C25C-6352-4B7A-82F5-C58F403A1F56}" type="sibTrans" cxnId="{4460B267-FC24-4730-8C4B-DAD8FD4A445D}">
      <dgm:prSet/>
      <dgm:spPr/>
      <dgm:t>
        <a:bodyPr/>
        <a:lstStyle/>
        <a:p>
          <a:pPr rtl="1"/>
          <a:endParaRPr lang="fa-IR"/>
        </a:p>
      </dgm:t>
    </dgm:pt>
    <dgm:pt modelId="{CD7CC6C6-1F11-4B1A-934E-D5895D7A73B4}">
      <dgm:prSet phldrT="[Text]" custT="1"/>
      <dgm:spPr/>
      <dgm:t>
        <a:bodyPr/>
        <a:lstStyle/>
        <a:p>
          <a:pPr rtl="1"/>
          <a:r>
            <a:rPr lang="en-US" sz="1800" b="1" dirty="0" smtClean="0"/>
            <a:t>Writing a Proposal</a:t>
          </a:r>
          <a:endParaRPr lang="fa-IR" sz="1800" b="1" dirty="0"/>
        </a:p>
      </dgm:t>
    </dgm:pt>
    <dgm:pt modelId="{20D2C04D-E859-42FA-BC9E-EC4F75DD9BF3}" type="parTrans" cxnId="{34E7AAD1-17F6-425F-84E9-9F502F7DF395}">
      <dgm:prSet/>
      <dgm:spPr/>
      <dgm:t>
        <a:bodyPr/>
        <a:lstStyle/>
        <a:p>
          <a:pPr rtl="1"/>
          <a:endParaRPr lang="fa-IR"/>
        </a:p>
      </dgm:t>
    </dgm:pt>
    <dgm:pt modelId="{C1CB4F97-5F0A-4B17-AB06-811EC9CFD867}" type="sibTrans" cxnId="{34E7AAD1-17F6-425F-84E9-9F502F7DF395}">
      <dgm:prSet/>
      <dgm:spPr/>
      <dgm:t>
        <a:bodyPr/>
        <a:lstStyle/>
        <a:p>
          <a:pPr rtl="1"/>
          <a:endParaRPr lang="fa-IR"/>
        </a:p>
      </dgm:t>
    </dgm:pt>
    <dgm:pt modelId="{FC382A14-F65B-45C9-8276-4783F4940EAF}">
      <dgm:prSet phldrT="[Text]" custT="1"/>
      <dgm:spPr/>
      <dgm:t>
        <a:bodyPr/>
        <a:lstStyle/>
        <a:p>
          <a:pPr rtl="1"/>
          <a:r>
            <a:rPr lang="en-US" sz="1400" b="1" dirty="0" smtClean="0"/>
            <a:t>Research Skills</a:t>
          </a:r>
          <a:endParaRPr lang="fa-IR" sz="1400" b="1" dirty="0"/>
        </a:p>
      </dgm:t>
    </dgm:pt>
    <dgm:pt modelId="{8D0CE94B-39D5-401E-A807-80D422B7AAC1}" type="parTrans" cxnId="{8EBF447F-A97F-4B03-95B0-98D46D83A167}">
      <dgm:prSet/>
      <dgm:spPr/>
      <dgm:t>
        <a:bodyPr/>
        <a:lstStyle/>
        <a:p>
          <a:pPr rtl="1"/>
          <a:endParaRPr lang="fa-IR"/>
        </a:p>
      </dgm:t>
    </dgm:pt>
    <dgm:pt modelId="{8A70E3A7-030F-4BB3-89BA-8D7A9C50CA65}" type="sibTrans" cxnId="{8EBF447F-A97F-4B03-95B0-98D46D83A167}">
      <dgm:prSet/>
      <dgm:spPr/>
      <dgm:t>
        <a:bodyPr/>
        <a:lstStyle/>
        <a:p>
          <a:pPr rtl="1"/>
          <a:endParaRPr lang="fa-IR"/>
        </a:p>
      </dgm:t>
    </dgm:pt>
    <dgm:pt modelId="{153716E0-93EE-437F-BF49-B10602524C3B}">
      <dgm:prSet phldrT="[Text]" custT="1"/>
      <dgm:spPr/>
      <dgm:t>
        <a:bodyPr/>
        <a:lstStyle/>
        <a:p>
          <a:pPr rtl="1"/>
          <a:r>
            <a:rPr lang="en-US" sz="1800" b="1" dirty="0" smtClean="0"/>
            <a:t>Teamwork</a:t>
          </a:r>
          <a:endParaRPr lang="fa-IR" sz="1800" b="1" dirty="0"/>
        </a:p>
      </dgm:t>
    </dgm:pt>
    <dgm:pt modelId="{BBF7E278-F6B2-43E5-9B5E-6B64DE52897F}" type="parTrans" cxnId="{23DAE357-EA6C-4F97-A507-D65022621967}">
      <dgm:prSet/>
      <dgm:spPr/>
      <dgm:t>
        <a:bodyPr/>
        <a:lstStyle/>
        <a:p>
          <a:pPr rtl="1"/>
          <a:endParaRPr lang="fa-IR"/>
        </a:p>
      </dgm:t>
    </dgm:pt>
    <dgm:pt modelId="{78CF5389-98BE-43BC-AEE5-1D7740847E3B}" type="sibTrans" cxnId="{23DAE357-EA6C-4F97-A507-D65022621967}">
      <dgm:prSet/>
      <dgm:spPr/>
      <dgm:t>
        <a:bodyPr/>
        <a:lstStyle/>
        <a:p>
          <a:pPr rtl="1"/>
          <a:endParaRPr lang="fa-IR"/>
        </a:p>
      </dgm:t>
    </dgm:pt>
    <dgm:pt modelId="{FC7B85D4-7FD2-41E2-99C0-FC558CF123C7}">
      <dgm:prSet phldrT="[Text]" custT="1"/>
      <dgm:spPr/>
      <dgm:t>
        <a:bodyPr/>
        <a:lstStyle/>
        <a:p>
          <a:pPr rtl="1"/>
          <a:r>
            <a:rPr lang="en-US" sz="1250" b="1" dirty="0" smtClean="0"/>
            <a:t>Communication Skills</a:t>
          </a:r>
          <a:endParaRPr lang="fa-IR" sz="1250" b="1" dirty="0"/>
        </a:p>
      </dgm:t>
    </dgm:pt>
    <dgm:pt modelId="{8DE8B49E-3845-48ED-B82A-856348057DF3}" type="parTrans" cxnId="{34C7014D-C465-49F5-B4C8-3F2F576D5326}">
      <dgm:prSet/>
      <dgm:spPr/>
      <dgm:t>
        <a:bodyPr/>
        <a:lstStyle/>
        <a:p>
          <a:pPr rtl="1"/>
          <a:endParaRPr lang="fa-IR"/>
        </a:p>
      </dgm:t>
    </dgm:pt>
    <dgm:pt modelId="{CDB1FD2A-7CB1-4A74-8188-098D6D9A2ED8}" type="sibTrans" cxnId="{34C7014D-C465-49F5-B4C8-3F2F576D5326}">
      <dgm:prSet/>
      <dgm:spPr/>
      <dgm:t>
        <a:bodyPr/>
        <a:lstStyle/>
        <a:p>
          <a:pPr rtl="1"/>
          <a:endParaRPr lang="fa-IR"/>
        </a:p>
      </dgm:t>
    </dgm:pt>
    <dgm:pt modelId="{27448965-6ACA-400F-BE30-A3C913C4E953}">
      <dgm:prSet phldrT="[Text]"/>
      <dgm:spPr/>
      <dgm:t>
        <a:bodyPr/>
        <a:lstStyle/>
        <a:p>
          <a:pPr rtl="1"/>
          <a:r>
            <a:rPr lang="en-US" dirty="0" smtClean="0"/>
            <a:t>Step 3</a:t>
          </a:r>
          <a:endParaRPr lang="fa-IR" dirty="0"/>
        </a:p>
      </dgm:t>
    </dgm:pt>
    <dgm:pt modelId="{9EEDEC90-928A-49A5-BA60-C1C0740E0BA9}" type="parTrans" cxnId="{9B33E741-B350-47ED-B4E0-0131A931AE0E}">
      <dgm:prSet/>
      <dgm:spPr/>
      <dgm:t>
        <a:bodyPr/>
        <a:lstStyle/>
        <a:p>
          <a:pPr rtl="1"/>
          <a:endParaRPr lang="fa-IR"/>
        </a:p>
      </dgm:t>
    </dgm:pt>
    <dgm:pt modelId="{4BD44049-6A26-4C99-B80C-6B73087CD8AD}" type="sibTrans" cxnId="{9B33E741-B350-47ED-B4E0-0131A931AE0E}">
      <dgm:prSet/>
      <dgm:spPr/>
      <dgm:t>
        <a:bodyPr/>
        <a:lstStyle/>
        <a:p>
          <a:pPr rtl="1"/>
          <a:endParaRPr lang="fa-IR"/>
        </a:p>
      </dgm:t>
    </dgm:pt>
    <dgm:pt modelId="{088F5FED-166E-4FF5-9561-22056C92EB29}">
      <dgm:prSet phldrT="[Text]"/>
      <dgm:spPr/>
      <dgm:t>
        <a:bodyPr/>
        <a:lstStyle/>
        <a:p>
          <a:pPr rtl="1"/>
          <a:r>
            <a:rPr lang="en-US" dirty="0" smtClean="0"/>
            <a:t>Step 2</a:t>
          </a:r>
          <a:endParaRPr lang="fa-IR" dirty="0"/>
        </a:p>
      </dgm:t>
    </dgm:pt>
    <dgm:pt modelId="{5450A8BF-696E-4AED-AED5-466E05C4950C}" type="parTrans" cxnId="{BEC307A3-BBCC-4B92-A188-76145E75DF11}">
      <dgm:prSet/>
      <dgm:spPr/>
      <dgm:t>
        <a:bodyPr/>
        <a:lstStyle/>
        <a:p>
          <a:pPr rtl="1"/>
          <a:endParaRPr lang="fa-IR"/>
        </a:p>
      </dgm:t>
    </dgm:pt>
    <dgm:pt modelId="{2FFDF3AC-3457-4962-AE93-7EF089389503}" type="sibTrans" cxnId="{BEC307A3-BBCC-4B92-A188-76145E75DF11}">
      <dgm:prSet/>
      <dgm:spPr/>
      <dgm:t>
        <a:bodyPr/>
        <a:lstStyle/>
        <a:p>
          <a:pPr rtl="1"/>
          <a:endParaRPr lang="fa-IR"/>
        </a:p>
      </dgm:t>
    </dgm:pt>
    <dgm:pt modelId="{A1E56E90-DB18-4A58-9F84-7D2572FB42B1}">
      <dgm:prSet phldrT="[Text]"/>
      <dgm:spPr/>
      <dgm:t>
        <a:bodyPr/>
        <a:lstStyle/>
        <a:p>
          <a:pPr rtl="1"/>
          <a:r>
            <a:rPr lang="en-US" dirty="0" smtClean="0"/>
            <a:t>Step 1</a:t>
          </a:r>
          <a:endParaRPr lang="fa-IR" dirty="0"/>
        </a:p>
      </dgm:t>
    </dgm:pt>
    <dgm:pt modelId="{BC874E49-B32E-4C60-9B3A-9AA655537E8B}" type="parTrans" cxnId="{08580521-6A02-487C-B657-92774FAC2D70}">
      <dgm:prSet/>
      <dgm:spPr/>
      <dgm:t>
        <a:bodyPr/>
        <a:lstStyle/>
        <a:p>
          <a:pPr rtl="1"/>
          <a:endParaRPr lang="fa-IR"/>
        </a:p>
      </dgm:t>
    </dgm:pt>
    <dgm:pt modelId="{E4F3FCC3-017D-403B-912F-6F6236F5E7ED}" type="sibTrans" cxnId="{08580521-6A02-487C-B657-92774FAC2D70}">
      <dgm:prSet/>
      <dgm:spPr/>
      <dgm:t>
        <a:bodyPr/>
        <a:lstStyle/>
        <a:p>
          <a:pPr rtl="1"/>
          <a:endParaRPr lang="fa-IR"/>
        </a:p>
      </dgm:t>
    </dgm:pt>
    <dgm:pt modelId="{C8842543-4BD0-4524-A171-9C6F168BE5BC}">
      <dgm:prSet phldrT="[Text]" custT="1"/>
      <dgm:spPr/>
      <dgm:t>
        <a:bodyPr/>
        <a:lstStyle/>
        <a:p>
          <a:pPr rtl="1"/>
          <a:r>
            <a:rPr lang="en-US" sz="1400" b="1" dirty="0" smtClean="0"/>
            <a:t>Project Management Skills</a:t>
          </a:r>
          <a:endParaRPr lang="fa-IR" sz="1400" b="1" dirty="0"/>
        </a:p>
      </dgm:t>
    </dgm:pt>
    <dgm:pt modelId="{5443F933-A63F-45D8-9258-B95633670277}" type="parTrans" cxnId="{251C1DA6-4DBA-4D05-A769-9DC050B2AD52}">
      <dgm:prSet/>
      <dgm:spPr/>
      <dgm:t>
        <a:bodyPr/>
        <a:lstStyle/>
        <a:p>
          <a:endParaRPr lang="en-US"/>
        </a:p>
      </dgm:t>
    </dgm:pt>
    <dgm:pt modelId="{88D85D28-FA30-4CCD-974B-74B6FB9EFC87}" type="sibTrans" cxnId="{251C1DA6-4DBA-4D05-A769-9DC050B2AD52}">
      <dgm:prSet/>
      <dgm:spPr/>
      <dgm:t>
        <a:bodyPr/>
        <a:lstStyle/>
        <a:p>
          <a:endParaRPr lang="en-US"/>
        </a:p>
      </dgm:t>
    </dgm:pt>
    <dgm:pt modelId="{E3824C13-D84B-4C59-A199-58728CBABC23}">
      <dgm:prSet phldrT="[Text]" custT="1"/>
      <dgm:spPr/>
      <dgm:t>
        <a:bodyPr/>
        <a:lstStyle/>
        <a:p>
          <a:pPr rtl="1"/>
          <a:r>
            <a:rPr lang="en-US" sz="1400" b="1" dirty="0" smtClean="0"/>
            <a:t>Writing Skills</a:t>
          </a:r>
          <a:endParaRPr lang="fa-IR" sz="1400" b="1" dirty="0"/>
        </a:p>
      </dgm:t>
    </dgm:pt>
    <dgm:pt modelId="{801B65D8-A473-40C6-8980-CCEF49D6DAEE}" type="parTrans" cxnId="{EC5B369B-99AC-41FA-8294-755EDDF33B2D}">
      <dgm:prSet/>
      <dgm:spPr/>
      <dgm:t>
        <a:bodyPr/>
        <a:lstStyle/>
        <a:p>
          <a:endParaRPr lang="en-US"/>
        </a:p>
      </dgm:t>
    </dgm:pt>
    <dgm:pt modelId="{C156E6FC-45E0-44A1-B61A-3E86347B66C2}" type="sibTrans" cxnId="{EC5B369B-99AC-41FA-8294-755EDDF33B2D}">
      <dgm:prSet/>
      <dgm:spPr/>
      <dgm:t>
        <a:bodyPr/>
        <a:lstStyle/>
        <a:p>
          <a:endParaRPr lang="en-US"/>
        </a:p>
      </dgm:t>
    </dgm:pt>
    <dgm:pt modelId="{6DEDEB5B-6462-47AD-9E71-C9CA21D03979}">
      <dgm:prSet phldrT="[Text]" custT="1"/>
      <dgm:spPr/>
      <dgm:t>
        <a:bodyPr/>
        <a:lstStyle/>
        <a:p>
          <a:pPr rtl="1"/>
          <a:r>
            <a:rPr lang="en-US" sz="1400" b="1" dirty="0" smtClean="0"/>
            <a:t>Creativity Skills</a:t>
          </a:r>
          <a:endParaRPr lang="fa-IR" sz="1400" b="1" dirty="0"/>
        </a:p>
      </dgm:t>
    </dgm:pt>
    <dgm:pt modelId="{AC36E419-A245-49E8-BF5B-FE7B9F435189}" type="sibTrans" cxnId="{1E4E1BF5-356E-4660-A6F8-CAB67B249C6D}">
      <dgm:prSet/>
      <dgm:spPr/>
      <dgm:t>
        <a:bodyPr/>
        <a:lstStyle/>
        <a:p>
          <a:pPr rtl="1"/>
          <a:endParaRPr lang="fa-IR"/>
        </a:p>
      </dgm:t>
    </dgm:pt>
    <dgm:pt modelId="{498A11A4-6CF2-49CB-A603-61AFE6A9212A}" type="parTrans" cxnId="{1E4E1BF5-356E-4660-A6F8-CAB67B249C6D}">
      <dgm:prSet/>
      <dgm:spPr/>
      <dgm:t>
        <a:bodyPr/>
        <a:lstStyle/>
        <a:p>
          <a:pPr rtl="1"/>
          <a:endParaRPr lang="fa-IR"/>
        </a:p>
      </dgm:t>
    </dgm:pt>
    <dgm:pt modelId="{E0E53767-10FF-411C-B75F-AB97E2DBF4B5}">
      <dgm:prSet phldrT="[Text]" custT="1"/>
      <dgm:spPr/>
      <dgm:t>
        <a:bodyPr/>
        <a:lstStyle/>
        <a:p>
          <a:pPr rtl="1"/>
          <a:r>
            <a:rPr lang="en-US" sz="1400" b="1" dirty="0" smtClean="0"/>
            <a:t>Educational Skills</a:t>
          </a:r>
          <a:endParaRPr lang="fa-IR" sz="1400" b="1" dirty="0"/>
        </a:p>
      </dgm:t>
    </dgm:pt>
    <dgm:pt modelId="{DEEDE926-75BB-4EE5-B822-E68518093F7D}" type="parTrans" cxnId="{A6F39E25-4D60-4A40-BA34-816A1223455E}">
      <dgm:prSet/>
      <dgm:spPr/>
      <dgm:t>
        <a:bodyPr/>
        <a:lstStyle/>
        <a:p>
          <a:endParaRPr lang="en-US"/>
        </a:p>
      </dgm:t>
    </dgm:pt>
    <dgm:pt modelId="{2D1EF5DA-C44D-49D8-91CA-91E368D76161}" type="sibTrans" cxnId="{A6F39E25-4D60-4A40-BA34-816A1223455E}">
      <dgm:prSet/>
      <dgm:spPr/>
      <dgm:t>
        <a:bodyPr/>
        <a:lstStyle/>
        <a:p>
          <a:endParaRPr lang="en-US"/>
        </a:p>
      </dgm:t>
    </dgm:pt>
    <dgm:pt modelId="{3D345010-1A64-462D-95AF-7F9762702337}" type="pres">
      <dgm:prSet presAssocID="{B1887059-AD9A-44DC-A96B-80CFEFAB44F0}" presName="mainComposite" presStyleCnt="0">
        <dgm:presLayoutVars>
          <dgm:chPref val="1"/>
          <dgm:dir/>
          <dgm:animOne val="branch"/>
          <dgm:animLvl val="lvl"/>
          <dgm:resizeHandles val="exact"/>
        </dgm:presLayoutVars>
      </dgm:prSet>
      <dgm:spPr/>
      <dgm:t>
        <a:bodyPr/>
        <a:lstStyle/>
        <a:p>
          <a:endParaRPr lang="en-US"/>
        </a:p>
      </dgm:t>
    </dgm:pt>
    <dgm:pt modelId="{B94B390F-7CE9-4C74-875F-8CA26FE348FB}" type="pres">
      <dgm:prSet presAssocID="{B1887059-AD9A-44DC-A96B-80CFEFAB44F0}" presName="hierFlow" presStyleCnt="0"/>
      <dgm:spPr/>
      <dgm:t>
        <a:bodyPr/>
        <a:lstStyle/>
        <a:p>
          <a:endParaRPr lang="en-US"/>
        </a:p>
      </dgm:t>
    </dgm:pt>
    <dgm:pt modelId="{ECC47A87-0480-4765-8D49-8244313B5E20}" type="pres">
      <dgm:prSet presAssocID="{B1887059-AD9A-44DC-A96B-80CFEFAB44F0}" presName="firstBuf" presStyleCnt="0"/>
      <dgm:spPr/>
      <dgm:t>
        <a:bodyPr/>
        <a:lstStyle/>
        <a:p>
          <a:endParaRPr lang="en-US"/>
        </a:p>
      </dgm:t>
    </dgm:pt>
    <dgm:pt modelId="{3994BCC7-6054-4D17-87E9-4A285EB78653}" type="pres">
      <dgm:prSet presAssocID="{B1887059-AD9A-44DC-A96B-80CFEFAB44F0}" presName="hierChild1" presStyleCnt="0">
        <dgm:presLayoutVars>
          <dgm:chPref val="1"/>
          <dgm:animOne val="branch"/>
          <dgm:animLvl val="lvl"/>
        </dgm:presLayoutVars>
      </dgm:prSet>
      <dgm:spPr/>
      <dgm:t>
        <a:bodyPr/>
        <a:lstStyle/>
        <a:p>
          <a:endParaRPr lang="en-US"/>
        </a:p>
      </dgm:t>
    </dgm:pt>
    <dgm:pt modelId="{95C0FE4B-7289-4297-B0B7-F2B9B83AA4E6}" type="pres">
      <dgm:prSet presAssocID="{D7A9B1E8-2BE4-4D65-A88F-D268BBC62232}" presName="Name17" presStyleCnt="0"/>
      <dgm:spPr/>
      <dgm:t>
        <a:bodyPr/>
        <a:lstStyle/>
        <a:p>
          <a:endParaRPr lang="en-US"/>
        </a:p>
      </dgm:t>
    </dgm:pt>
    <dgm:pt modelId="{D65F93EF-D37F-498B-A596-10061F813F63}" type="pres">
      <dgm:prSet presAssocID="{D7A9B1E8-2BE4-4D65-A88F-D268BBC62232}" presName="level1Shape" presStyleLbl="node0" presStyleIdx="0" presStyleCnt="1">
        <dgm:presLayoutVars>
          <dgm:chPref val="3"/>
        </dgm:presLayoutVars>
      </dgm:prSet>
      <dgm:spPr/>
      <dgm:t>
        <a:bodyPr/>
        <a:lstStyle/>
        <a:p>
          <a:endParaRPr lang="en-US"/>
        </a:p>
      </dgm:t>
    </dgm:pt>
    <dgm:pt modelId="{B76C71C1-FCF8-4B44-88C1-676500E2ABE8}" type="pres">
      <dgm:prSet presAssocID="{D7A9B1E8-2BE4-4D65-A88F-D268BBC62232}" presName="hierChild2" presStyleCnt="0"/>
      <dgm:spPr/>
      <dgm:t>
        <a:bodyPr/>
        <a:lstStyle/>
        <a:p>
          <a:endParaRPr lang="en-US"/>
        </a:p>
      </dgm:t>
    </dgm:pt>
    <dgm:pt modelId="{650E3DE3-07DC-481D-ABCF-04A1C5252C74}" type="pres">
      <dgm:prSet presAssocID="{20D2C04D-E859-42FA-BC9E-EC4F75DD9BF3}" presName="Name25" presStyleLbl="parChTrans1D2" presStyleIdx="0" presStyleCnt="2"/>
      <dgm:spPr/>
      <dgm:t>
        <a:bodyPr/>
        <a:lstStyle/>
        <a:p>
          <a:endParaRPr lang="en-US"/>
        </a:p>
      </dgm:t>
    </dgm:pt>
    <dgm:pt modelId="{DFC91609-D81F-416B-A1C6-40AB5BFA58F5}" type="pres">
      <dgm:prSet presAssocID="{20D2C04D-E859-42FA-BC9E-EC4F75DD9BF3}" presName="connTx" presStyleLbl="parChTrans1D2" presStyleIdx="0" presStyleCnt="2"/>
      <dgm:spPr/>
      <dgm:t>
        <a:bodyPr/>
        <a:lstStyle/>
        <a:p>
          <a:endParaRPr lang="en-US"/>
        </a:p>
      </dgm:t>
    </dgm:pt>
    <dgm:pt modelId="{4ADAA975-91D3-4D80-AA12-B808F9A12628}" type="pres">
      <dgm:prSet presAssocID="{CD7CC6C6-1F11-4B1A-934E-D5895D7A73B4}" presName="Name30" presStyleCnt="0"/>
      <dgm:spPr/>
      <dgm:t>
        <a:bodyPr/>
        <a:lstStyle/>
        <a:p>
          <a:endParaRPr lang="en-US"/>
        </a:p>
      </dgm:t>
    </dgm:pt>
    <dgm:pt modelId="{86EBDF2C-FA95-4C48-91E3-8EC2D92D76F6}" type="pres">
      <dgm:prSet presAssocID="{CD7CC6C6-1F11-4B1A-934E-D5895D7A73B4}" presName="level2Shape" presStyleLbl="node2" presStyleIdx="0" presStyleCnt="2"/>
      <dgm:spPr/>
      <dgm:t>
        <a:bodyPr/>
        <a:lstStyle/>
        <a:p>
          <a:pPr rtl="1"/>
          <a:endParaRPr lang="fa-IR"/>
        </a:p>
      </dgm:t>
    </dgm:pt>
    <dgm:pt modelId="{2708B77A-D9D9-4B38-B459-E128BE3CF514}" type="pres">
      <dgm:prSet presAssocID="{CD7CC6C6-1F11-4B1A-934E-D5895D7A73B4}" presName="hierChild3" presStyleCnt="0"/>
      <dgm:spPr/>
      <dgm:t>
        <a:bodyPr/>
        <a:lstStyle/>
        <a:p>
          <a:endParaRPr lang="en-US"/>
        </a:p>
      </dgm:t>
    </dgm:pt>
    <dgm:pt modelId="{49642795-BA9E-401D-B601-A7520EA96C6E}" type="pres">
      <dgm:prSet presAssocID="{498A11A4-6CF2-49CB-A603-61AFE6A9212A}" presName="Name25" presStyleLbl="parChTrans1D3" presStyleIdx="0" presStyleCnt="6"/>
      <dgm:spPr/>
      <dgm:t>
        <a:bodyPr/>
        <a:lstStyle/>
        <a:p>
          <a:endParaRPr lang="en-US"/>
        </a:p>
      </dgm:t>
    </dgm:pt>
    <dgm:pt modelId="{CEE0092B-1D02-49E3-A4CA-A381E425CC01}" type="pres">
      <dgm:prSet presAssocID="{498A11A4-6CF2-49CB-A603-61AFE6A9212A}" presName="connTx" presStyleLbl="parChTrans1D3" presStyleIdx="0" presStyleCnt="6"/>
      <dgm:spPr/>
      <dgm:t>
        <a:bodyPr/>
        <a:lstStyle/>
        <a:p>
          <a:endParaRPr lang="en-US"/>
        </a:p>
      </dgm:t>
    </dgm:pt>
    <dgm:pt modelId="{F1EE88B8-BB22-4EAD-AE3B-876BB6E234F6}" type="pres">
      <dgm:prSet presAssocID="{6DEDEB5B-6462-47AD-9E71-C9CA21D03979}" presName="Name30" presStyleCnt="0"/>
      <dgm:spPr/>
      <dgm:t>
        <a:bodyPr/>
        <a:lstStyle/>
        <a:p>
          <a:endParaRPr lang="en-US"/>
        </a:p>
      </dgm:t>
    </dgm:pt>
    <dgm:pt modelId="{345C1269-8075-4B4A-B9D8-E893F991B10C}" type="pres">
      <dgm:prSet presAssocID="{6DEDEB5B-6462-47AD-9E71-C9CA21D03979}" presName="level2Shape" presStyleLbl="node3" presStyleIdx="0" presStyleCnt="6"/>
      <dgm:spPr/>
      <dgm:t>
        <a:bodyPr/>
        <a:lstStyle/>
        <a:p>
          <a:pPr rtl="1"/>
          <a:endParaRPr lang="fa-IR"/>
        </a:p>
      </dgm:t>
    </dgm:pt>
    <dgm:pt modelId="{7B89D11A-672E-4AE8-8431-D51AEF77449A}" type="pres">
      <dgm:prSet presAssocID="{6DEDEB5B-6462-47AD-9E71-C9CA21D03979}" presName="hierChild3" presStyleCnt="0"/>
      <dgm:spPr/>
      <dgm:t>
        <a:bodyPr/>
        <a:lstStyle/>
        <a:p>
          <a:endParaRPr lang="en-US"/>
        </a:p>
      </dgm:t>
    </dgm:pt>
    <dgm:pt modelId="{164500BD-185F-4E8C-9D34-3BA0E36793E5}" type="pres">
      <dgm:prSet presAssocID="{8D0CE94B-39D5-401E-A807-80D422B7AAC1}" presName="Name25" presStyleLbl="parChTrans1D3" presStyleIdx="1" presStyleCnt="6"/>
      <dgm:spPr/>
      <dgm:t>
        <a:bodyPr/>
        <a:lstStyle/>
        <a:p>
          <a:endParaRPr lang="en-US"/>
        </a:p>
      </dgm:t>
    </dgm:pt>
    <dgm:pt modelId="{E9901FA3-485F-4203-A43C-7B95CA5F622A}" type="pres">
      <dgm:prSet presAssocID="{8D0CE94B-39D5-401E-A807-80D422B7AAC1}" presName="connTx" presStyleLbl="parChTrans1D3" presStyleIdx="1" presStyleCnt="6"/>
      <dgm:spPr/>
      <dgm:t>
        <a:bodyPr/>
        <a:lstStyle/>
        <a:p>
          <a:endParaRPr lang="en-US"/>
        </a:p>
      </dgm:t>
    </dgm:pt>
    <dgm:pt modelId="{0BC337E3-6880-49C8-9201-7BAA75FB41B0}" type="pres">
      <dgm:prSet presAssocID="{FC382A14-F65B-45C9-8276-4783F4940EAF}" presName="Name30" presStyleCnt="0"/>
      <dgm:spPr/>
      <dgm:t>
        <a:bodyPr/>
        <a:lstStyle/>
        <a:p>
          <a:endParaRPr lang="en-US"/>
        </a:p>
      </dgm:t>
    </dgm:pt>
    <dgm:pt modelId="{FCF61CFA-DF4D-40F3-AAC3-24AB5808191D}" type="pres">
      <dgm:prSet presAssocID="{FC382A14-F65B-45C9-8276-4783F4940EAF}" presName="level2Shape" presStyleLbl="node3" presStyleIdx="1" presStyleCnt="6"/>
      <dgm:spPr/>
      <dgm:t>
        <a:bodyPr/>
        <a:lstStyle/>
        <a:p>
          <a:endParaRPr lang="en-US"/>
        </a:p>
      </dgm:t>
    </dgm:pt>
    <dgm:pt modelId="{007B3D31-6252-4E4E-BC7B-3FAD16074BAA}" type="pres">
      <dgm:prSet presAssocID="{FC382A14-F65B-45C9-8276-4783F4940EAF}" presName="hierChild3" presStyleCnt="0"/>
      <dgm:spPr/>
      <dgm:t>
        <a:bodyPr/>
        <a:lstStyle/>
        <a:p>
          <a:endParaRPr lang="en-US"/>
        </a:p>
      </dgm:t>
    </dgm:pt>
    <dgm:pt modelId="{D8AAEDBA-2867-4187-B675-1338EC3EF938}" type="pres">
      <dgm:prSet presAssocID="{801B65D8-A473-40C6-8980-CCEF49D6DAEE}" presName="Name25" presStyleLbl="parChTrans1D3" presStyleIdx="2" presStyleCnt="6"/>
      <dgm:spPr/>
      <dgm:t>
        <a:bodyPr/>
        <a:lstStyle/>
        <a:p>
          <a:endParaRPr lang="en-US"/>
        </a:p>
      </dgm:t>
    </dgm:pt>
    <dgm:pt modelId="{4AC7820A-8161-4629-8448-D2AC27564D4E}" type="pres">
      <dgm:prSet presAssocID="{801B65D8-A473-40C6-8980-CCEF49D6DAEE}" presName="connTx" presStyleLbl="parChTrans1D3" presStyleIdx="2" presStyleCnt="6"/>
      <dgm:spPr/>
      <dgm:t>
        <a:bodyPr/>
        <a:lstStyle/>
        <a:p>
          <a:endParaRPr lang="en-US"/>
        </a:p>
      </dgm:t>
    </dgm:pt>
    <dgm:pt modelId="{A45D07C5-B09E-412F-A3D7-B5EC3383C4FF}" type="pres">
      <dgm:prSet presAssocID="{E3824C13-D84B-4C59-A199-58728CBABC23}" presName="Name30" presStyleCnt="0"/>
      <dgm:spPr/>
      <dgm:t>
        <a:bodyPr/>
        <a:lstStyle/>
        <a:p>
          <a:endParaRPr lang="en-US"/>
        </a:p>
      </dgm:t>
    </dgm:pt>
    <dgm:pt modelId="{DC6478AC-BF76-46C4-8274-8F2CA096B03B}" type="pres">
      <dgm:prSet presAssocID="{E3824C13-D84B-4C59-A199-58728CBABC23}" presName="level2Shape" presStyleLbl="node3" presStyleIdx="2" presStyleCnt="6"/>
      <dgm:spPr/>
      <dgm:t>
        <a:bodyPr/>
        <a:lstStyle/>
        <a:p>
          <a:endParaRPr lang="en-US"/>
        </a:p>
      </dgm:t>
    </dgm:pt>
    <dgm:pt modelId="{2A9F9CD9-61FB-483A-A91D-83A9EEC8148C}" type="pres">
      <dgm:prSet presAssocID="{E3824C13-D84B-4C59-A199-58728CBABC23}" presName="hierChild3" presStyleCnt="0"/>
      <dgm:spPr/>
      <dgm:t>
        <a:bodyPr/>
        <a:lstStyle/>
        <a:p>
          <a:endParaRPr lang="en-US"/>
        </a:p>
      </dgm:t>
    </dgm:pt>
    <dgm:pt modelId="{ECA21510-9CFC-4B3F-A440-7DEF099ED46F}" type="pres">
      <dgm:prSet presAssocID="{BBF7E278-F6B2-43E5-9B5E-6B64DE52897F}" presName="Name25" presStyleLbl="parChTrans1D2" presStyleIdx="1" presStyleCnt="2"/>
      <dgm:spPr/>
      <dgm:t>
        <a:bodyPr/>
        <a:lstStyle/>
        <a:p>
          <a:endParaRPr lang="en-US"/>
        </a:p>
      </dgm:t>
    </dgm:pt>
    <dgm:pt modelId="{4636E822-F330-41F2-80A4-8169632025C4}" type="pres">
      <dgm:prSet presAssocID="{BBF7E278-F6B2-43E5-9B5E-6B64DE52897F}" presName="connTx" presStyleLbl="parChTrans1D2" presStyleIdx="1" presStyleCnt="2"/>
      <dgm:spPr/>
      <dgm:t>
        <a:bodyPr/>
        <a:lstStyle/>
        <a:p>
          <a:endParaRPr lang="en-US"/>
        </a:p>
      </dgm:t>
    </dgm:pt>
    <dgm:pt modelId="{00E36D68-7DEB-4533-AD8E-CF0C8A26C2B2}" type="pres">
      <dgm:prSet presAssocID="{153716E0-93EE-437F-BF49-B10602524C3B}" presName="Name30" presStyleCnt="0"/>
      <dgm:spPr/>
      <dgm:t>
        <a:bodyPr/>
        <a:lstStyle/>
        <a:p>
          <a:endParaRPr lang="en-US"/>
        </a:p>
      </dgm:t>
    </dgm:pt>
    <dgm:pt modelId="{E355D748-4B9E-4338-96EC-E0AF51026DDD}" type="pres">
      <dgm:prSet presAssocID="{153716E0-93EE-437F-BF49-B10602524C3B}" presName="level2Shape" presStyleLbl="node2" presStyleIdx="1" presStyleCnt="2"/>
      <dgm:spPr/>
      <dgm:t>
        <a:bodyPr/>
        <a:lstStyle/>
        <a:p>
          <a:endParaRPr lang="en-US"/>
        </a:p>
      </dgm:t>
    </dgm:pt>
    <dgm:pt modelId="{B4464BEC-27DA-46D7-85BB-1C49C0891B3F}" type="pres">
      <dgm:prSet presAssocID="{153716E0-93EE-437F-BF49-B10602524C3B}" presName="hierChild3" presStyleCnt="0"/>
      <dgm:spPr/>
      <dgm:t>
        <a:bodyPr/>
        <a:lstStyle/>
        <a:p>
          <a:endParaRPr lang="en-US"/>
        </a:p>
      </dgm:t>
    </dgm:pt>
    <dgm:pt modelId="{0C897291-9DAE-4D85-BB33-02F8557EF88F}" type="pres">
      <dgm:prSet presAssocID="{8DE8B49E-3845-48ED-B82A-856348057DF3}" presName="Name25" presStyleLbl="parChTrans1D3" presStyleIdx="3" presStyleCnt="6"/>
      <dgm:spPr/>
      <dgm:t>
        <a:bodyPr/>
        <a:lstStyle/>
        <a:p>
          <a:endParaRPr lang="en-US"/>
        </a:p>
      </dgm:t>
    </dgm:pt>
    <dgm:pt modelId="{E9DF3B37-D33F-45EF-9827-CC3D58669740}" type="pres">
      <dgm:prSet presAssocID="{8DE8B49E-3845-48ED-B82A-856348057DF3}" presName="connTx" presStyleLbl="parChTrans1D3" presStyleIdx="3" presStyleCnt="6"/>
      <dgm:spPr/>
      <dgm:t>
        <a:bodyPr/>
        <a:lstStyle/>
        <a:p>
          <a:endParaRPr lang="en-US"/>
        </a:p>
      </dgm:t>
    </dgm:pt>
    <dgm:pt modelId="{F5096421-D190-4406-A15F-24E776FEEC7C}" type="pres">
      <dgm:prSet presAssocID="{FC7B85D4-7FD2-41E2-99C0-FC558CF123C7}" presName="Name30" presStyleCnt="0"/>
      <dgm:spPr/>
      <dgm:t>
        <a:bodyPr/>
        <a:lstStyle/>
        <a:p>
          <a:endParaRPr lang="en-US"/>
        </a:p>
      </dgm:t>
    </dgm:pt>
    <dgm:pt modelId="{4703EAA9-7DFC-4B7F-AFE5-2159D8E4740D}" type="pres">
      <dgm:prSet presAssocID="{FC7B85D4-7FD2-41E2-99C0-FC558CF123C7}" presName="level2Shape" presStyleLbl="node3" presStyleIdx="3" presStyleCnt="6"/>
      <dgm:spPr/>
      <dgm:t>
        <a:bodyPr/>
        <a:lstStyle/>
        <a:p>
          <a:endParaRPr lang="en-US"/>
        </a:p>
      </dgm:t>
    </dgm:pt>
    <dgm:pt modelId="{12F5E3EE-E9A1-4674-A6B9-FB36CE606B0C}" type="pres">
      <dgm:prSet presAssocID="{FC7B85D4-7FD2-41E2-99C0-FC558CF123C7}" presName="hierChild3" presStyleCnt="0"/>
      <dgm:spPr/>
      <dgm:t>
        <a:bodyPr/>
        <a:lstStyle/>
        <a:p>
          <a:endParaRPr lang="en-US"/>
        </a:p>
      </dgm:t>
    </dgm:pt>
    <dgm:pt modelId="{FB2228F7-928A-410A-A7D4-FF44C75B5F12}" type="pres">
      <dgm:prSet presAssocID="{DEEDE926-75BB-4EE5-B822-E68518093F7D}" presName="Name25" presStyleLbl="parChTrans1D3" presStyleIdx="4" presStyleCnt="6"/>
      <dgm:spPr/>
      <dgm:t>
        <a:bodyPr/>
        <a:lstStyle/>
        <a:p>
          <a:endParaRPr lang="en-US"/>
        </a:p>
      </dgm:t>
    </dgm:pt>
    <dgm:pt modelId="{2B921AF7-86C6-4D85-B208-E39A656554B9}" type="pres">
      <dgm:prSet presAssocID="{DEEDE926-75BB-4EE5-B822-E68518093F7D}" presName="connTx" presStyleLbl="parChTrans1D3" presStyleIdx="4" presStyleCnt="6"/>
      <dgm:spPr/>
      <dgm:t>
        <a:bodyPr/>
        <a:lstStyle/>
        <a:p>
          <a:endParaRPr lang="en-US"/>
        </a:p>
      </dgm:t>
    </dgm:pt>
    <dgm:pt modelId="{B1A45432-3BE5-45A0-9AA2-4C0D23C56AA5}" type="pres">
      <dgm:prSet presAssocID="{E0E53767-10FF-411C-B75F-AB97E2DBF4B5}" presName="Name30" presStyleCnt="0"/>
      <dgm:spPr/>
    </dgm:pt>
    <dgm:pt modelId="{68966E96-4EDA-4FF8-941C-019AB8A56C52}" type="pres">
      <dgm:prSet presAssocID="{E0E53767-10FF-411C-B75F-AB97E2DBF4B5}" presName="level2Shape" presStyleLbl="node3" presStyleIdx="4" presStyleCnt="6"/>
      <dgm:spPr/>
      <dgm:t>
        <a:bodyPr/>
        <a:lstStyle/>
        <a:p>
          <a:endParaRPr lang="en-US"/>
        </a:p>
      </dgm:t>
    </dgm:pt>
    <dgm:pt modelId="{C0AD410B-0BBD-467A-B808-96B324E735EA}" type="pres">
      <dgm:prSet presAssocID="{E0E53767-10FF-411C-B75F-AB97E2DBF4B5}" presName="hierChild3" presStyleCnt="0"/>
      <dgm:spPr/>
    </dgm:pt>
    <dgm:pt modelId="{27BF8E81-C101-4BD4-8316-C8A3AD9321AC}" type="pres">
      <dgm:prSet presAssocID="{5443F933-A63F-45D8-9258-B95633670277}" presName="Name25" presStyleLbl="parChTrans1D3" presStyleIdx="5" presStyleCnt="6"/>
      <dgm:spPr/>
      <dgm:t>
        <a:bodyPr/>
        <a:lstStyle/>
        <a:p>
          <a:endParaRPr lang="en-US"/>
        </a:p>
      </dgm:t>
    </dgm:pt>
    <dgm:pt modelId="{1D6FAE31-218F-4C81-85CB-6F7F9FDA821D}" type="pres">
      <dgm:prSet presAssocID="{5443F933-A63F-45D8-9258-B95633670277}" presName="connTx" presStyleLbl="parChTrans1D3" presStyleIdx="5" presStyleCnt="6"/>
      <dgm:spPr/>
      <dgm:t>
        <a:bodyPr/>
        <a:lstStyle/>
        <a:p>
          <a:endParaRPr lang="en-US"/>
        </a:p>
      </dgm:t>
    </dgm:pt>
    <dgm:pt modelId="{81A62E40-552C-409A-AAC8-23F45837956E}" type="pres">
      <dgm:prSet presAssocID="{C8842543-4BD0-4524-A171-9C6F168BE5BC}" presName="Name30" presStyleCnt="0"/>
      <dgm:spPr/>
      <dgm:t>
        <a:bodyPr/>
        <a:lstStyle/>
        <a:p>
          <a:endParaRPr lang="en-US"/>
        </a:p>
      </dgm:t>
    </dgm:pt>
    <dgm:pt modelId="{81425E25-F32B-4AF7-9018-45075AB84E25}" type="pres">
      <dgm:prSet presAssocID="{C8842543-4BD0-4524-A171-9C6F168BE5BC}" presName="level2Shape" presStyleLbl="node3" presStyleIdx="5" presStyleCnt="6"/>
      <dgm:spPr/>
      <dgm:t>
        <a:bodyPr/>
        <a:lstStyle/>
        <a:p>
          <a:endParaRPr lang="en-US"/>
        </a:p>
      </dgm:t>
    </dgm:pt>
    <dgm:pt modelId="{F3FF24B5-B21A-44A5-81EB-7F11714FFF62}" type="pres">
      <dgm:prSet presAssocID="{C8842543-4BD0-4524-A171-9C6F168BE5BC}" presName="hierChild3" presStyleCnt="0"/>
      <dgm:spPr/>
      <dgm:t>
        <a:bodyPr/>
        <a:lstStyle/>
        <a:p>
          <a:endParaRPr lang="en-US"/>
        </a:p>
      </dgm:t>
    </dgm:pt>
    <dgm:pt modelId="{2A0F6F37-1D2E-4142-A099-3F7F488CEFB8}" type="pres">
      <dgm:prSet presAssocID="{B1887059-AD9A-44DC-A96B-80CFEFAB44F0}" presName="bgShapesFlow" presStyleCnt="0"/>
      <dgm:spPr/>
      <dgm:t>
        <a:bodyPr/>
        <a:lstStyle/>
        <a:p>
          <a:endParaRPr lang="en-US"/>
        </a:p>
      </dgm:t>
    </dgm:pt>
    <dgm:pt modelId="{D4688186-7B66-4D82-B139-3768D1F02B0F}" type="pres">
      <dgm:prSet presAssocID="{27448965-6ACA-400F-BE30-A3C913C4E953}" presName="rectComp" presStyleCnt="0"/>
      <dgm:spPr/>
      <dgm:t>
        <a:bodyPr/>
        <a:lstStyle/>
        <a:p>
          <a:endParaRPr lang="en-US"/>
        </a:p>
      </dgm:t>
    </dgm:pt>
    <dgm:pt modelId="{D5CED4C4-96F7-4577-8CE3-600D2D7386CE}" type="pres">
      <dgm:prSet presAssocID="{27448965-6ACA-400F-BE30-A3C913C4E953}" presName="bgRect" presStyleLbl="bgShp" presStyleIdx="0" presStyleCnt="3"/>
      <dgm:spPr/>
      <dgm:t>
        <a:bodyPr/>
        <a:lstStyle/>
        <a:p>
          <a:endParaRPr lang="en-US"/>
        </a:p>
      </dgm:t>
    </dgm:pt>
    <dgm:pt modelId="{44558B95-A6B9-47CF-B96C-B212CE1F62D2}" type="pres">
      <dgm:prSet presAssocID="{27448965-6ACA-400F-BE30-A3C913C4E953}" presName="bgRectTx" presStyleLbl="bgShp" presStyleIdx="0" presStyleCnt="3">
        <dgm:presLayoutVars>
          <dgm:bulletEnabled val="1"/>
        </dgm:presLayoutVars>
      </dgm:prSet>
      <dgm:spPr/>
      <dgm:t>
        <a:bodyPr/>
        <a:lstStyle/>
        <a:p>
          <a:endParaRPr lang="en-US"/>
        </a:p>
      </dgm:t>
    </dgm:pt>
    <dgm:pt modelId="{D62143F8-E2EB-41A4-A886-52CBBA50AA52}" type="pres">
      <dgm:prSet presAssocID="{27448965-6ACA-400F-BE30-A3C913C4E953}" presName="spComp" presStyleCnt="0"/>
      <dgm:spPr/>
      <dgm:t>
        <a:bodyPr/>
        <a:lstStyle/>
        <a:p>
          <a:endParaRPr lang="en-US"/>
        </a:p>
      </dgm:t>
    </dgm:pt>
    <dgm:pt modelId="{A8524673-9D20-4C04-B1EB-D6629C6976B5}" type="pres">
      <dgm:prSet presAssocID="{27448965-6ACA-400F-BE30-A3C913C4E953}" presName="hSp" presStyleCnt="0"/>
      <dgm:spPr/>
      <dgm:t>
        <a:bodyPr/>
        <a:lstStyle/>
        <a:p>
          <a:endParaRPr lang="en-US"/>
        </a:p>
      </dgm:t>
    </dgm:pt>
    <dgm:pt modelId="{0E4898A9-F7E7-453D-B0F1-8788BE3C5934}" type="pres">
      <dgm:prSet presAssocID="{088F5FED-166E-4FF5-9561-22056C92EB29}" presName="rectComp" presStyleCnt="0"/>
      <dgm:spPr/>
      <dgm:t>
        <a:bodyPr/>
        <a:lstStyle/>
        <a:p>
          <a:endParaRPr lang="en-US"/>
        </a:p>
      </dgm:t>
    </dgm:pt>
    <dgm:pt modelId="{C7664C97-4F9A-472B-8217-85654494615E}" type="pres">
      <dgm:prSet presAssocID="{088F5FED-166E-4FF5-9561-22056C92EB29}" presName="bgRect" presStyleLbl="bgShp" presStyleIdx="1" presStyleCnt="3"/>
      <dgm:spPr/>
      <dgm:t>
        <a:bodyPr/>
        <a:lstStyle/>
        <a:p>
          <a:endParaRPr lang="en-US"/>
        </a:p>
      </dgm:t>
    </dgm:pt>
    <dgm:pt modelId="{AB74DA3F-0A16-46C8-8423-E5B3C0204551}" type="pres">
      <dgm:prSet presAssocID="{088F5FED-166E-4FF5-9561-22056C92EB29}" presName="bgRectTx" presStyleLbl="bgShp" presStyleIdx="1" presStyleCnt="3">
        <dgm:presLayoutVars>
          <dgm:bulletEnabled val="1"/>
        </dgm:presLayoutVars>
      </dgm:prSet>
      <dgm:spPr/>
      <dgm:t>
        <a:bodyPr/>
        <a:lstStyle/>
        <a:p>
          <a:endParaRPr lang="en-US"/>
        </a:p>
      </dgm:t>
    </dgm:pt>
    <dgm:pt modelId="{7EC4F890-D572-4B4A-AA52-18991343B908}" type="pres">
      <dgm:prSet presAssocID="{088F5FED-166E-4FF5-9561-22056C92EB29}" presName="spComp" presStyleCnt="0"/>
      <dgm:spPr/>
      <dgm:t>
        <a:bodyPr/>
        <a:lstStyle/>
        <a:p>
          <a:endParaRPr lang="en-US"/>
        </a:p>
      </dgm:t>
    </dgm:pt>
    <dgm:pt modelId="{9ED525F1-E293-48C9-B210-7CBAFDE1F3A1}" type="pres">
      <dgm:prSet presAssocID="{088F5FED-166E-4FF5-9561-22056C92EB29}" presName="hSp" presStyleCnt="0"/>
      <dgm:spPr/>
      <dgm:t>
        <a:bodyPr/>
        <a:lstStyle/>
        <a:p>
          <a:endParaRPr lang="en-US"/>
        </a:p>
      </dgm:t>
    </dgm:pt>
    <dgm:pt modelId="{489292A1-45B1-4CD6-AF4C-17A063A1DCAF}" type="pres">
      <dgm:prSet presAssocID="{A1E56E90-DB18-4A58-9F84-7D2572FB42B1}" presName="rectComp" presStyleCnt="0"/>
      <dgm:spPr/>
      <dgm:t>
        <a:bodyPr/>
        <a:lstStyle/>
        <a:p>
          <a:endParaRPr lang="en-US"/>
        </a:p>
      </dgm:t>
    </dgm:pt>
    <dgm:pt modelId="{101EB7F8-0590-40CA-A426-55A7DA88DE55}" type="pres">
      <dgm:prSet presAssocID="{A1E56E90-DB18-4A58-9F84-7D2572FB42B1}" presName="bgRect" presStyleLbl="bgShp" presStyleIdx="2" presStyleCnt="3"/>
      <dgm:spPr/>
      <dgm:t>
        <a:bodyPr/>
        <a:lstStyle/>
        <a:p>
          <a:endParaRPr lang="en-US"/>
        </a:p>
      </dgm:t>
    </dgm:pt>
    <dgm:pt modelId="{5C563C00-D982-46BF-B0AB-083CCC2E49BB}" type="pres">
      <dgm:prSet presAssocID="{A1E56E90-DB18-4A58-9F84-7D2572FB42B1}" presName="bgRectTx" presStyleLbl="bgShp" presStyleIdx="2" presStyleCnt="3">
        <dgm:presLayoutVars>
          <dgm:bulletEnabled val="1"/>
        </dgm:presLayoutVars>
      </dgm:prSet>
      <dgm:spPr/>
      <dgm:t>
        <a:bodyPr/>
        <a:lstStyle/>
        <a:p>
          <a:endParaRPr lang="en-US"/>
        </a:p>
      </dgm:t>
    </dgm:pt>
  </dgm:ptLst>
  <dgm:cxnLst>
    <dgm:cxn modelId="{251C1DA6-4DBA-4D05-A769-9DC050B2AD52}" srcId="{153716E0-93EE-437F-BF49-B10602524C3B}" destId="{C8842543-4BD0-4524-A171-9C6F168BE5BC}" srcOrd="2" destOrd="0" parTransId="{5443F933-A63F-45D8-9258-B95633670277}" sibTransId="{88D85D28-FA30-4CCD-974B-74B6FB9EFC87}"/>
    <dgm:cxn modelId="{994A9863-F561-42E5-97E6-26FE0C149B6A}" type="presOf" srcId="{801B65D8-A473-40C6-8980-CCEF49D6DAEE}" destId="{D8AAEDBA-2867-4187-B675-1338EC3EF938}" srcOrd="0" destOrd="0" presId="urn:microsoft.com/office/officeart/2005/8/layout/hierarchy5"/>
    <dgm:cxn modelId="{B8B5490B-DBF3-46C5-8849-13BA3FEEEA71}" type="presOf" srcId="{27448965-6ACA-400F-BE30-A3C913C4E953}" destId="{44558B95-A6B9-47CF-B96C-B212CE1F62D2}" srcOrd="1" destOrd="0" presId="urn:microsoft.com/office/officeart/2005/8/layout/hierarchy5"/>
    <dgm:cxn modelId="{8EBF447F-A97F-4B03-95B0-98D46D83A167}" srcId="{CD7CC6C6-1F11-4B1A-934E-D5895D7A73B4}" destId="{FC382A14-F65B-45C9-8276-4783F4940EAF}" srcOrd="1" destOrd="0" parTransId="{8D0CE94B-39D5-401E-A807-80D422B7AAC1}" sibTransId="{8A70E3A7-030F-4BB3-89BA-8D7A9C50CA65}"/>
    <dgm:cxn modelId="{1E4E1BF5-356E-4660-A6F8-CAB67B249C6D}" srcId="{CD7CC6C6-1F11-4B1A-934E-D5895D7A73B4}" destId="{6DEDEB5B-6462-47AD-9E71-C9CA21D03979}" srcOrd="0" destOrd="0" parTransId="{498A11A4-6CF2-49CB-A603-61AFE6A9212A}" sibTransId="{AC36E419-A245-49E8-BF5B-FE7B9F435189}"/>
    <dgm:cxn modelId="{34C7014D-C465-49F5-B4C8-3F2F576D5326}" srcId="{153716E0-93EE-437F-BF49-B10602524C3B}" destId="{FC7B85D4-7FD2-41E2-99C0-FC558CF123C7}" srcOrd="0" destOrd="0" parTransId="{8DE8B49E-3845-48ED-B82A-856348057DF3}" sibTransId="{CDB1FD2A-7CB1-4A74-8188-098D6D9A2ED8}"/>
    <dgm:cxn modelId="{3B9D6E56-D735-403A-95D7-D28E54EBF2DC}" type="presOf" srcId="{BBF7E278-F6B2-43E5-9B5E-6B64DE52897F}" destId="{ECA21510-9CFC-4B3F-A440-7DEF099ED46F}" srcOrd="0" destOrd="0" presId="urn:microsoft.com/office/officeart/2005/8/layout/hierarchy5"/>
    <dgm:cxn modelId="{A6F39E25-4D60-4A40-BA34-816A1223455E}" srcId="{153716E0-93EE-437F-BF49-B10602524C3B}" destId="{E0E53767-10FF-411C-B75F-AB97E2DBF4B5}" srcOrd="1" destOrd="0" parTransId="{DEEDE926-75BB-4EE5-B822-E68518093F7D}" sibTransId="{2D1EF5DA-C44D-49D8-91CA-91E368D76161}"/>
    <dgm:cxn modelId="{4F99AA0D-C907-4017-8671-EB217AC880AE}" type="presOf" srcId="{8DE8B49E-3845-48ED-B82A-856348057DF3}" destId="{E9DF3B37-D33F-45EF-9827-CC3D58669740}" srcOrd="1" destOrd="0" presId="urn:microsoft.com/office/officeart/2005/8/layout/hierarchy5"/>
    <dgm:cxn modelId="{4A2D08AA-633E-4AA9-9F07-3D715923B62F}" type="presOf" srcId="{A1E56E90-DB18-4A58-9F84-7D2572FB42B1}" destId="{101EB7F8-0590-40CA-A426-55A7DA88DE55}" srcOrd="0" destOrd="0" presId="urn:microsoft.com/office/officeart/2005/8/layout/hierarchy5"/>
    <dgm:cxn modelId="{BFB5EF99-C7B6-404B-84DE-EAF9BD7F593C}" type="presOf" srcId="{FC382A14-F65B-45C9-8276-4783F4940EAF}" destId="{FCF61CFA-DF4D-40F3-AAC3-24AB5808191D}" srcOrd="0" destOrd="0" presId="urn:microsoft.com/office/officeart/2005/8/layout/hierarchy5"/>
    <dgm:cxn modelId="{16B562A6-149D-44C5-B304-B3C69561E1CE}" type="presOf" srcId="{6DEDEB5B-6462-47AD-9E71-C9CA21D03979}" destId="{345C1269-8075-4B4A-B9D8-E893F991B10C}" srcOrd="0" destOrd="0" presId="urn:microsoft.com/office/officeart/2005/8/layout/hierarchy5"/>
    <dgm:cxn modelId="{913FA9BC-ED05-44A3-BAAB-EA1F9A3E2E0E}" type="presOf" srcId="{8D0CE94B-39D5-401E-A807-80D422B7AAC1}" destId="{164500BD-185F-4E8C-9D34-3BA0E36793E5}" srcOrd="0" destOrd="0" presId="urn:microsoft.com/office/officeart/2005/8/layout/hierarchy5"/>
    <dgm:cxn modelId="{410B0B0A-1579-40BA-B11D-CFDF2F7BBCBE}" type="presOf" srcId="{DEEDE926-75BB-4EE5-B822-E68518093F7D}" destId="{FB2228F7-928A-410A-A7D4-FF44C75B5F12}" srcOrd="0" destOrd="0" presId="urn:microsoft.com/office/officeart/2005/8/layout/hierarchy5"/>
    <dgm:cxn modelId="{4460B267-FC24-4730-8C4B-DAD8FD4A445D}" srcId="{B1887059-AD9A-44DC-A96B-80CFEFAB44F0}" destId="{D7A9B1E8-2BE4-4D65-A88F-D268BBC62232}" srcOrd="0" destOrd="0" parTransId="{765047F1-B24E-4820-BC20-06EFD2DB5F4C}" sibTransId="{0AC7C25C-6352-4B7A-82F5-C58F403A1F56}"/>
    <dgm:cxn modelId="{9B33E741-B350-47ED-B4E0-0131A931AE0E}" srcId="{B1887059-AD9A-44DC-A96B-80CFEFAB44F0}" destId="{27448965-6ACA-400F-BE30-A3C913C4E953}" srcOrd="1" destOrd="0" parTransId="{9EEDEC90-928A-49A5-BA60-C1C0740E0BA9}" sibTransId="{4BD44049-6A26-4C99-B80C-6B73087CD8AD}"/>
    <dgm:cxn modelId="{E86013B6-E4EB-41E1-826F-98F22B476822}" type="presOf" srcId="{153716E0-93EE-437F-BF49-B10602524C3B}" destId="{E355D748-4B9E-4338-96EC-E0AF51026DDD}" srcOrd="0" destOrd="0" presId="urn:microsoft.com/office/officeart/2005/8/layout/hierarchy5"/>
    <dgm:cxn modelId="{C4273377-E4F9-415D-82F0-F272E66AADD3}" type="presOf" srcId="{FC7B85D4-7FD2-41E2-99C0-FC558CF123C7}" destId="{4703EAA9-7DFC-4B7F-AFE5-2159D8E4740D}" srcOrd="0" destOrd="0" presId="urn:microsoft.com/office/officeart/2005/8/layout/hierarchy5"/>
    <dgm:cxn modelId="{99E2E82A-8561-40B4-B4F4-72DDD10847D1}" type="presOf" srcId="{8DE8B49E-3845-48ED-B82A-856348057DF3}" destId="{0C897291-9DAE-4D85-BB33-02F8557EF88F}" srcOrd="0" destOrd="0" presId="urn:microsoft.com/office/officeart/2005/8/layout/hierarchy5"/>
    <dgm:cxn modelId="{A428AA57-9F98-4F66-A577-E6C1C4D3EA28}" type="presOf" srcId="{5443F933-A63F-45D8-9258-B95633670277}" destId="{27BF8E81-C101-4BD4-8316-C8A3AD9321AC}" srcOrd="0" destOrd="0" presId="urn:microsoft.com/office/officeart/2005/8/layout/hierarchy5"/>
    <dgm:cxn modelId="{EB646890-9ECD-45B7-BAA7-A5172DE813AC}" type="presOf" srcId="{E3824C13-D84B-4C59-A199-58728CBABC23}" destId="{DC6478AC-BF76-46C4-8274-8F2CA096B03B}" srcOrd="0" destOrd="0" presId="urn:microsoft.com/office/officeart/2005/8/layout/hierarchy5"/>
    <dgm:cxn modelId="{3C5A0498-5138-4A6A-B85F-BA2E6DCE2A28}" type="presOf" srcId="{BBF7E278-F6B2-43E5-9B5E-6B64DE52897F}" destId="{4636E822-F330-41F2-80A4-8169632025C4}" srcOrd="1" destOrd="0" presId="urn:microsoft.com/office/officeart/2005/8/layout/hierarchy5"/>
    <dgm:cxn modelId="{789C7937-ABDF-441D-97BB-9C445463C949}" type="presOf" srcId="{8D0CE94B-39D5-401E-A807-80D422B7AAC1}" destId="{E9901FA3-485F-4203-A43C-7B95CA5F622A}" srcOrd="1" destOrd="0" presId="urn:microsoft.com/office/officeart/2005/8/layout/hierarchy5"/>
    <dgm:cxn modelId="{631C3FF4-2A29-4CA3-AF97-74FB7B1ADD08}" type="presOf" srcId="{A1E56E90-DB18-4A58-9F84-7D2572FB42B1}" destId="{5C563C00-D982-46BF-B0AB-083CCC2E49BB}" srcOrd="1" destOrd="0" presId="urn:microsoft.com/office/officeart/2005/8/layout/hierarchy5"/>
    <dgm:cxn modelId="{66F444AC-1134-4815-AFED-E6198C96CF32}" type="presOf" srcId="{088F5FED-166E-4FF5-9561-22056C92EB29}" destId="{AB74DA3F-0A16-46C8-8423-E5B3C0204551}" srcOrd="1" destOrd="0" presId="urn:microsoft.com/office/officeart/2005/8/layout/hierarchy5"/>
    <dgm:cxn modelId="{54501AF2-5732-47D8-A95B-D58EBAFB66A6}" type="presOf" srcId="{20D2C04D-E859-42FA-BC9E-EC4F75DD9BF3}" destId="{650E3DE3-07DC-481D-ABCF-04A1C5252C74}" srcOrd="0" destOrd="0" presId="urn:microsoft.com/office/officeart/2005/8/layout/hierarchy5"/>
    <dgm:cxn modelId="{28486867-E64F-4F62-9664-9F273B93E140}" type="presOf" srcId="{20D2C04D-E859-42FA-BC9E-EC4F75DD9BF3}" destId="{DFC91609-D81F-416B-A1C6-40AB5BFA58F5}" srcOrd="1" destOrd="0" presId="urn:microsoft.com/office/officeart/2005/8/layout/hierarchy5"/>
    <dgm:cxn modelId="{B46C263E-2AA9-453D-A674-9F3544E262C5}" type="presOf" srcId="{DEEDE926-75BB-4EE5-B822-E68518093F7D}" destId="{2B921AF7-86C6-4D85-B208-E39A656554B9}" srcOrd="1" destOrd="0" presId="urn:microsoft.com/office/officeart/2005/8/layout/hierarchy5"/>
    <dgm:cxn modelId="{486A3067-B007-47CD-BCBA-3BA4CE8E7C00}" type="presOf" srcId="{498A11A4-6CF2-49CB-A603-61AFE6A9212A}" destId="{CEE0092B-1D02-49E3-A4CA-A381E425CC01}" srcOrd="1" destOrd="0" presId="urn:microsoft.com/office/officeart/2005/8/layout/hierarchy5"/>
    <dgm:cxn modelId="{F3C3463D-A9DD-403E-A18B-AFC0FD8E10D9}" type="presOf" srcId="{CD7CC6C6-1F11-4B1A-934E-D5895D7A73B4}" destId="{86EBDF2C-FA95-4C48-91E3-8EC2D92D76F6}" srcOrd="0" destOrd="0" presId="urn:microsoft.com/office/officeart/2005/8/layout/hierarchy5"/>
    <dgm:cxn modelId="{30CCF1F8-0B65-4950-A510-DA8844B25DDA}" type="presOf" srcId="{E0E53767-10FF-411C-B75F-AB97E2DBF4B5}" destId="{68966E96-4EDA-4FF8-941C-019AB8A56C52}" srcOrd="0" destOrd="0" presId="urn:microsoft.com/office/officeart/2005/8/layout/hierarchy5"/>
    <dgm:cxn modelId="{914D6E54-CE4B-43C9-8400-49324FFA9256}" type="presOf" srcId="{5443F933-A63F-45D8-9258-B95633670277}" destId="{1D6FAE31-218F-4C81-85CB-6F7F9FDA821D}" srcOrd="1" destOrd="0" presId="urn:microsoft.com/office/officeart/2005/8/layout/hierarchy5"/>
    <dgm:cxn modelId="{1D98453E-B5F5-49E0-99DE-1A37333DE444}" type="presOf" srcId="{B1887059-AD9A-44DC-A96B-80CFEFAB44F0}" destId="{3D345010-1A64-462D-95AF-7F9762702337}" srcOrd="0" destOrd="0" presId="urn:microsoft.com/office/officeart/2005/8/layout/hierarchy5"/>
    <dgm:cxn modelId="{C507DEC6-EF3B-42C8-82B3-1BC7AA1461C0}" type="presOf" srcId="{088F5FED-166E-4FF5-9561-22056C92EB29}" destId="{C7664C97-4F9A-472B-8217-85654494615E}" srcOrd="0" destOrd="0" presId="urn:microsoft.com/office/officeart/2005/8/layout/hierarchy5"/>
    <dgm:cxn modelId="{BEC307A3-BBCC-4B92-A188-76145E75DF11}" srcId="{B1887059-AD9A-44DC-A96B-80CFEFAB44F0}" destId="{088F5FED-166E-4FF5-9561-22056C92EB29}" srcOrd="2" destOrd="0" parTransId="{5450A8BF-696E-4AED-AED5-466E05C4950C}" sibTransId="{2FFDF3AC-3457-4962-AE93-7EF089389503}"/>
    <dgm:cxn modelId="{E21D4935-218D-4763-AFB7-AE924F2DFAED}" type="presOf" srcId="{498A11A4-6CF2-49CB-A603-61AFE6A9212A}" destId="{49642795-BA9E-401D-B601-A7520EA96C6E}" srcOrd="0" destOrd="0" presId="urn:microsoft.com/office/officeart/2005/8/layout/hierarchy5"/>
    <dgm:cxn modelId="{1EC7DCE3-018E-4337-A470-45701F9F9449}" type="presOf" srcId="{D7A9B1E8-2BE4-4D65-A88F-D268BBC62232}" destId="{D65F93EF-D37F-498B-A596-10061F813F63}" srcOrd="0" destOrd="0" presId="urn:microsoft.com/office/officeart/2005/8/layout/hierarchy5"/>
    <dgm:cxn modelId="{E5C76BCF-B536-4A61-BBEC-C2F61375C7E5}" type="presOf" srcId="{801B65D8-A473-40C6-8980-CCEF49D6DAEE}" destId="{4AC7820A-8161-4629-8448-D2AC27564D4E}" srcOrd="1" destOrd="0" presId="urn:microsoft.com/office/officeart/2005/8/layout/hierarchy5"/>
    <dgm:cxn modelId="{53C322C3-9D8F-4988-89DE-46E425EC6296}" type="presOf" srcId="{27448965-6ACA-400F-BE30-A3C913C4E953}" destId="{D5CED4C4-96F7-4577-8CE3-600D2D7386CE}" srcOrd="0" destOrd="0" presId="urn:microsoft.com/office/officeart/2005/8/layout/hierarchy5"/>
    <dgm:cxn modelId="{91E55CC2-C117-4F83-9EF2-4AB39A9B6859}" type="presOf" srcId="{C8842543-4BD0-4524-A171-9C6F168BE5BC}" destId="{81425E25-F32B-4AF7-9018-45075AB84E25}" srcOrd="0" destOrd="0" presId="urn:microsoft.com/office/officeart/2005/8/layout/hierarchy5"/>
    <dgm:cxn modelId="{34E7AAD1-17F6-425F-84E9-9F502F7DF395}" srcId="{D7A9B1E8-2BE4-4D65-A88F-D268BBC62232}" destId="{CD7CC6C6-1F11-4B1A-934E-D5895D7A73B4}" srcOrd="0" destOrd="0" parTransId="{20D2C04D-E859-42FA-BC9E-EC4F75DD9BF3}" sibTransId="{C1CB4F97-5F0A-4B17-AB06-811EC9CFD867}"/>
    <dgm:cxn modelId="{23DAE357-EA6C-4F97-A507-D65022621967}" srcId="{D7A9B1E8-2BE4-4D65-A88F-D268BBC62232}" destId="{153716E0-93EE-437F-BF49-B10602524C3B}" srcOrd="1" destOrd="0" parTransId="{BBF7E278-F6B2-43E5-9B5E-6B64DE52897F}" sibTransId="{78CF5389-98BE-43BC-AEE5-1D7740847E3B}"/>
    <dgm:cxn modelId="{08580521-6A02-487C-B657-92774FAC2D70}" srcId="{B1887059-AD9A-44DC-A96B-80CFEFAB44F0}" destId="{A1E56E90-DB18-4A58-9F84-7D2572FB42B1}" srcOrd="3" destOrd="0" parTransId="{BC874E49-B32E-4C60-9B3A-9AA655537E8B}" sibTransId="{E4F3FCC3-017D-403B-912F-6F6236F5E7ED}"/>
    <dgm:cxn modelId="{EC5B369B-99AC-41FA-8294-755EDDF33B2D}" srcId="{CD7CC6C6-1F11-4B1A-934E-D5895D7A73B4}" destId="{E3824C13-D84B-4C59-A199-58728CBABC23}" srcOrd="2" destOrd="0" parTransId="{801B65D8-A473-40C6-8980-CCEF49D6DAEE}" sibTransId="{C156E6FC-45E0-44A1-B61A-3E86347B66C2}"/>
    <dgm:cxn modelId="{62CC9116-9066-48BF-91F5-7C1D881741C9}" type="presParOf" srcId="{3D345010-1A64-462D-95AF-7F9762702337}" destId="{B94B390F-7CE9-4C74-875F-8CA26FE348FB}" srcOrd="0" destOrd="0" presId="urn:microsoft.com/office/officeart/2005/8/layout/hierarchy5"/>
    <dgm:cxn modelId="{7322D4CA-A13C-4CE1-8A13-AA431F0FA427}" type="presParOf" srcId="{B94B390F-7CE9-4C74-875F-8CA26FE348FB}" destId="{ECC47A87-0480-4765-8D49-8244313B5E20}" srcOrd="0" destOrd="0" presId="urn:microsoft.com/office/officeart/2005/8/layout/hierarchy5"/>
    <dgm:cxn modelId="{6131495F-2641-48B8-9C4C-4515046FF120}" type="presParOf" srcId="{B94B390F-7CE9-4C74-875F-8CA26FE348FB}" destId="{3994BCC7-6054-4D17-87E9-4A285EB78653}" srcOrd="1" destOrd="0" presId="urn:microsoft.com/office/officeart/2005/8/layout/hierarchy5"/>
    <dgm:cxn modelId="{11665F1C-2092-4BE7-84ED-CD1181ACD3D9}" type="presParOf" srcId="{3994BCC7-6054-4D17-87E9-4A285EB78653}" destId="{95C0FE4B-7289-4297-B0B7-F2B9B83AA4E6}" srcOrd="0" destOrd="0" presId="urn:microsoft.com/office/officeart/2005/8/layout/hierarchy5"/>
    <dgm:cxn modelId="{25A43170-EDFD-4023-9F9D-9A302A335AF9}" type="presParOf" srcId="{95C0FE4B-7289-4297-B0B7-F2B9B83AA4E6}" destId="{D65F93EF-D37F-498B-A596-10061F813F63}" srcOrd="0" destOrd="0" presId="urn:microsoft.com/office/officeart/2005/8/layout/hierarchy5"/>
    <dgm:cxn modelId="{950CFE9E-BDCC-41CD-8C10-C7E7A5AB5271}" type="presParOf" srcId="{95C0FE4B-7289-4297-B0B7-F2B9B83AA4E6}" destId="{B76C71C1-FCF8-4B44-88C1-676500E2ABE8}" srcOrd="1" destOrd="0" presId="urn:microsoft.com/office/officeart/2005/8/layout/hierarchy5"/>
    <dgm:cxn modelId="{3AD6582E-93FA-4DF5-B1CE-B61958F8450C}" type="presParOf" srcId="{B76C71C1-FCF8-4B44-88C1-676500E2ABE8}" destId="{650E3DE3-07DC-481D-ABCF-04A1C5252C74}" srcOrd="0" destOrd="0" presId="urn:microsoft.com/office/officeart/2005/8/layout/hierarchy5"/>
    <dgm:cxn modelId="{2F0304DE-9D28-4EAB-8D01-37291F94E882}" type="presParOf" srcId="{650E3DE3-07DC-481D-ABCF-04A1C5252C74}" destId="{DFC91609-D81F-416B-A1C6-40AB5BFA58F5}" srcOrd="0" destOrd="0" presId="urn:microsoft.com/office/officeart/2005/8/layout/hierarchy5"/>
    <dgm:cxn modelId="{33907915-FEA6-4365-ABF0-305018237041}" type="presParOf" srcId="{B76C71C1-FCF8-4B44-88C1-676500E2ABE8}" destId="{4ADAA975-91D3-4D80-AA12-B808F9A12628}" srcOrd="1" destOrd="0" presId="urn:microsoft.com/office/officeart/2005/8/layout/hierarchy5"/>
    <dgm:cxn modelId="{27AB6BF2-A117-4CF0-A909-05A1253848AF}" type="presParOf" srcId="{4ADAA975-91D3-4D80-AA12-B808F9A12628}" destId="{86EBDF2C-FA95-4C48-91E3-8EC2D92D76F6}" srcOrd="0" destOrd="0" presId="urn:microsoft.com/office/officeart/2005/8/layout/hierarchy5"/>
    <dgm:cxn modelId="{9B79094D-DA54-4717-B3BD-935F32839536}" type="presParOf" srcId="{4ADAA975-91D3-4D80-AA12-B808F9A12628}" destId="{2708B77A-D9D9-4B38-B459-E128BE3CF514}" srcOrd="1" destOrd="0" presId="urn:microsoft.com/office/officeart/2005/8/layout/hierarchy5"/>
    <dgm:cxn modelId="{AD541E87-61E0-4B38-9E28-C7B81DD59759}" type="presParOf" srcId="{2708B77A-D9D9-4B38-B459-E128BE3CF514}" destId="{49642795-BA9E-401D-B601-A7520EA96C6E}" srcOrd="0" destOrd="0" presId="urn:microsoft.com/office/officeart/2005/8/layout/hierarchy5"/>
    <dgm:cxn modelId="{C69CE897-C5CE-4B49-B22B-769417DF464F}" type="presParOf" srcId="{49642795-BA9E-401D-B601-A7520EA96C6E}" destId="{CEE0092B-1D02-49E3-A4CA-A381E425CC01}" srcOrd="0" destOrd="0" presId="urn:microsoft.com/office/officeart/2005/8/layout/hierarchy5"/>
    <dgm:cxn modelId="{784C6736-2D34-4F87-BC08-869E4087216C}" type="presParOf" srcId="{2708B77A-D9D9-4B38-B459-E128BE3CF514}" destId="{F1EE88B8-BB22-4EAD-AE3B-876BB6E234F6}" srcOrd="1" destOrd="0" presId="urn:microsoft.com/office/officeart/2005/8/layout/hierarchy5"/>
    <dgm:cxn modelId="{158DBEA5-E143-4B4C-B97B-C056A2C59A37}" type="presParOf" srcId="{F1EE88B8-BB22-4EAD-AE3B-876BB6E234F6}" destId="{345C1269-8075-4B4A-B9D8-E893F991B10C}" srcOrd="0" destOrd="0" presId="urn:microsoft.com/office/officeart/2005/8/layout/hierarchy5"/>
    <dgm:cxn modelId="{1BCABF21-C89E-4E02-AE48-94BF32169073}" type="presParOf" srcId="{F1EE88B8-BB22-4EAD-AE3B-876BB6E234F6}" destId="{7B89D11A-672E-4AE8-8431-D51AEF77449A}" srcOrd="1" destOrd="0" presId="urn:microsoft.com/office/officeart/2005/8/layout/hierarchy5"/>
    <dgm:cxn modelId="{158CD198-571D-4F98-92A3-E47461209B75}" type="presParOf" srcId="{2708B77A-D9D9-4B38-B459-E128BE3CF514}" destId="{164500BD-185F-4E8C-9D34-3BA0E36793E5}" srcOrd="2" destOrd="0" presId="urn:microsoft.com/office/officeart/2005/8/layout/hierarchy5"/>
    <dgm:cxn modelId="{B9C23CDA-1CC2-4D7C-AB8E-AB24791B3D8E}" type="presParOf" srcId="{164500BD-185F-4E8C-9D34-3BA0E36793E5}" destId="{E9901FA3-485F-4203-A43C-7B95CA5F622A}" srcOrd="0" destOrd="0" presId="urn:microsoft.com/office/officeart/2005/8/layout/hierarchy5"/>
    <dgm:cxn modelId="{8DE950C0-147E-4B17-8F47-4B64A75B7EB9}" type="presParOf" srcId="{2708B77A-D9D9-4B38-B459-E128BE3CF514}" destId="{0BC337E3-6880-49C8-9201-7BAA75FB41B0}" srcOrd="3" destOrd="0" presId="urn:microsoft.com/office/officeart/2005/8/layout/hierarchy5"/>
    <dgm:cxn modelId="{4E989293-5628-4AB4-B9AD-3CF7F0978416}" type="presParOf" srcId="{0BC337E3-6880-49C8-9201-7BAA75FB41B0}" destId="{FCF61CFA-DF4D-40F3-AAC3-24AB5808191D}" srcOrd="0" destOrd="0" presId="urn:microsoft.com/office/officeart/2005/8/layout/hierarchy5"/>
    <dgm:cxn modelId="{5BA4980E-EC88-4983-8D7B-32C9DCCEE56F}" type="presParOf" srcId="{0BC337E3-6880-49C8-9201-7BAA75FB41B0}" destId="{007B3D31-6252-4E4E-BC7B-3FAD16074BAA}" srcOrd="1" destOrd="0" presId="urn:microsoft.com/office/officeart/2005/8/layout/hierarchy5"/>
    <dgm:cxn modelId="{B2971B93-330A-44FA-8343-91531EC44448}" type="presParOf" srcId="{2708B77A-D9D9-4B38-B459-E128BE3CF514}" destId="{D8AAEDBA-2867-4187-B675-1338EC3EF938}" srcOrd="4" destOrd="0" presId="urn:microsoft.com/office/officeart/2005/8/layout/hierarchy5"/>
    <dgm:cxn modelId="{22708FAD-79F2-49A5-81C6-52DB1A668481}" type="presParOf" srcId="{D8AAEDBA-2867-4187-B675-1338EC3EF938}" destId="{4AC7820A-8161-4629-8448-D2AC27564D4E}" srcOrd="0" destOrd="0" presId="urn:microsoft.com/office/officeart/2005/8/layout/hierarchy5"/>
    <dgm:cxn modelId="{29F11385-3ED5-4CD9-8F80-193A2B111B04}" type="presParOf" srcId="{2708B77A-D9D9-4B38-B459-E128BE3CF514}" destId="{A45D07C5-B09E-412F-A3D7-B5EC3383C4FF}" srcOrd="5" destOrd="0" presId="urn:microsoft.com/office/officeart/2005/8/layout/hierarchy5"/>
    <dgm:cxn modelId="{BE5C5D43-9835-4545-8F11-B4180024B65C}" type="presParOf" srcId="{A45D07C5-B09E-412F-A3D7-B5EC3383C4FF}" destId="{DC6478AC-BF76-46C4-8274-8F2CA096B03B}" srcOrd="0" destOrd="0" presId="urn:microsoft.com/office/officeart/2005/8/layout/hierarchy5"/>
    <dgm:cxn modelId="{17C6CC02-1565-4864-B38C-584B6EA01FA3}" type="presParOf" srcId="{A45D07C5-B09E-412F-A3D7-B5EC3383C4FF}" destId="{2A9F9CD9-61FB-483A-A91D-83A9EEC8148C}" srcOrd="1" destOrd="0" presId="urn:microsoft.com/office/officeart/2005/8/layout/hierarchy5"/>
    <dgm:cxn modelId="{B56CCD56-3CAD-4AE9-92D5-2188A6CAF55C}" type="presParOf" srcId="{B76C71C1-FCF8-4B44-88C1-676500E2ABE8}" destId="{ECA21510-9CFC-4B3F-A440-7DEF099ED46F}" srcOrd="2" destOrd="0" presId="urn:microsoft.com/office/officeart/2005/8/layout/hierarchy5"/>
    <dgm:cxn modelId="{33279654-01FE-40F7-99EF-C942009064EC}" type="presParOf" srcId="{ECA21510-9CFC-4B3F-A440-7DEF099ED46F}" destId="{4636E822-F330-41F2-80A4-8169632025C4}" srcOrd="0" destOrd="0" presId="urn:microsoft.com/office/officeart/2005/8/layout/hierarchy5"/>
    <dgm:cxn modelId="{BE14D804-E684-4D19-933D-6DEFFF70533D}" type="presParOf" srcId="{B76C71C1-FCF8-4B44-88C1-676500E2ABE8}" destId="{00E36D68-7DEB-4533-AD8E-CF0C8A26C2B2}" srcOrd="3" destOrd="0" presId="urn:microsoft.com/office/officeart/2005/8/layout/hierarchy5"/>
    <dgm:cxn modelId="{BBCF644E-1537-46BB-B7F3-B1063CEE9EA0}" type="presParOf" srcId="{00E36D68-7DEB-4533-AD8E-CF0C8A26C2B2}" destId="{E355D748-4B9E-4338-96EC-E0AF51026DDD}" srcOrd="0" destOrd="0" presId="urn:microsoft.com/office/officeart/2005/8/layout/hierarchy5"/>
    <dgm:cxn modelId="{AB75A1C4-C846-4435-8F6D-E6A6F5152DC6}" type="presParOf" srcId="{00E36D68-7DEB-4533-AD8E-CF0C8A26C2B2}" destId="{B4464BEC-27DA-46D7-85BB-1C49C0891B3F}" srcOrd="1" destOrd="0" presId="urn:microsoft.com/office/officeart/2005/8/layout/hierarchy5"/>
    <dgm:cxn modelId="{6F9D032D-D3B1-46A4-B3B6-D7BD32DB806E}" type="presParOf" srcId="{B4464BEC-27DA-46D7-85BB-1C49C0891B3F}" destId="{0C897291-9DAE-4D85-BB33-02F8557EF88F}" srcOrd="0" destOrd="0" presId="urn:microsoft.com/office/officeart/2005/8/layout/hierarchy5"/>
    <dgm:cxn modelId="{BD1F9392-CC96-46C0-8CE0-2D6BFC16C9F6}" type="presParOf" srcId="{0C897291-9DAE-4D85-BB33-02F8557EF88F}" destId="{E9DF3B37-D33F-45EF-9827-CC3D58669740}" srcOrd="0" destOrd="0" presId="urn:microsoft.com/office/officeart/2005/8/layout/hierarchy5"/>
    <dgm:cxn modelId="{C9C66217-1220-4F42-A4E2-CCC1EC8E7709}" type="presParOf" srcId="{B4464BEC-27DA-46D7-85BB-1C49C0891B3F}" destId="{F5096421-D190-4406-A15F-24E776FEEC7C}" srcOrd="1" destOrd="0" presId="urn:microsoft.com/office/officeart/2005/8/layout/hierarchy5"/>
    <dgm:cxn modelId="{B47B8335-E4C5-472C-84FF-A7135EDF19D6}" type="presParOf" srcId="{F5096421-D190-4406-A15F-24E776FEEC7C}" destId="{4703EAA9-7DFC-4B7F-AFE5-2159D8E4740D}" srcOrd="0" destOrd="0" presId="urn:microsoft.com/office/officeart/2005/8/layout/hierarchy5"/>
    <dgm:cxn modelId="{61D6C2FF-4B33-478A-BBC6-BF012E861847}" type="presParOf" srcId="{F5096421-D190-4406-A15F-24E776FEEC7C}" destId="{12F5E3EE-E9A1-4674-A6B9-FB36CE606B0C}" srcOrd="1" destOrd="0" presId="urn:microsoft.com/office/officeart/2005/8/layout/hierarchy5"/>
    <dgm:cxn modelId="{0FA59C4A-F982-4538-96F0-9E46EF15FF06}" type="presParOf" srcId="{B4464BEC-27DA-46D7-85BB-1C49C0891B3F}" destId="{FB2228F7-928A-410A-A7D4-FF44C75B5F12}" srcOrd="2" destOrd="0" presId="urn:microsoft.com/office/officeart/2005/8/layout/hierarchy5"/>
    <dgm:cxn modelId="{20E9A295-8693-4400-8A62-7D387D439A49}" type="presParOf" srcId="{FB2228F7-928A-410A-A7D4-FF44C75B5F12}" destId="{2B921AF7-86C6-4D85-B208-E39A656554B9}" srcOrd="0" destOrd="0" presId="urn:microsoft.com/office/officeart/2005/8/layout/hierarchy5"/>
    <dgm:cxn modelId="{1AC165D8-8A32-4B1D-8C69-5D925A3F990A}" type="presParOf" srcId="{B4464BEC-27DA-46D7-85BB-1C49C0891B3F}" destId="{B1A45432-3BE5-45A0-9AA2-4C0D23C56AA5}" srcOrd="3" destOrd="0" presId="urn:microsoft.com/office/officeart/2005/8/layout/hierarchy5"/>
    <dgm:cxn modelId="{C151E83F-AA4D-48C4-B568-26D5E0BE7431}" type="presParOf" srcId="{B1A45432-3BE5-45A0-9AA2-4C0D23C56AA5}" destId="{68966E96-4EDA-4FF8-941C-019AB8A56C52}" srcOrd="0" destOrd="0" presId="urn:microsoft.com/office/officeart/2005/8/layout/hierarchy5"/>
    <dgm:cxn modelId="{757AD63E-41E3-429A-BAC3-FA4148557E8E}" type="presParOf" srcId="{B1A45432-3BE5-45A0-9AA2-4C0D23C56AA5}" destId="{C0AD410B-0BBD-467A-B808-96B324E735EA}" srcOrd="1" destOrd="0" presId="urn:microsoft.com/office/officeart/2005/8/layout/hierarchy5"/>
    <dgm:cxn modelId="{072075E9-0EBB-4A59-B465-D0B2B07A2615}" type="presParOf" srcId="{B4464BEC-27DA-46D7-85BB-1C49C0891B3F}" destId="{27BF8E81-C101-4BD4-8316-C8A3AD9321AC}" srcOrd="4" destOrd="0" presId="urn:microsoft.com/office/officeart/2005/8/layout/hierarchy5"/>
    <dgm:cxn modelId="{FC90F7D1-6685-4270-A51E-B98E345BF90F}" type="presParOf" srcId="{27BF8E81-C101-4BD4-8316-C8A3AD9321AC}" destId="{1D6FAE31-218F-4C81-85CB-6F7F9FDA821D}" srcOrd="0" destOrd="0" presId="urn:microsoft.com/office/officeart/2005/8/layout/hierarchy5"/>
    <dgm:cxn modelId="{5B4C8A8E-BD90-44A1-9087-77D14D4E2904}" type="presParOf" srcId="{B4464BEC-27DA-46D7-85BB-1C49C0891B3F}" destId="{81A62E40-552C-409A-AAC8-23F45837956E}" srcOrd="5" destOrd="0" presId="urn:microsoft.com/office/officeart/2005/8/layout/hierarchy5"/>
    <dgm:cxn modelId="{35727A68-605C-40CE-ABFC-DF474A006FC1}" type="presParOf" srcId="{81A62E40-552C-409A-AAC8-23F45837956E}" destId="{81425E25-F32B-4AF7-9018-45075AB84E25}" srcOrd="0" destOrd="0" presId="urn:microsoft.com/office/officeart/2005/8/layout/hierarchy5"/>
    <dgm:cxn modelId="{4F56C49F-BDCD-4F66-A8B2-9641FD6AE7E6}" type="presParOf" srcId="{81A62E40-552C-409A-AAC8-23F45837956E}" destId="{F3FF24B5-B21A-44A5-81EB-7F11714FFF62}" srcOrd="1" destOrd="0" presId="urn:microsoft.com/office/officeart/2005/8/layout/hierarchy5"/>
    <dgm:cxn modelId="{48A04B1A-8488-403E-B41B-DC3028CA1A0A}" type="presParOf" srcId="{3D345010-1A64-462D-95AF-7F9762702337}" destId="{2A0F6F37-1D2E-4142-A099-3F7F488CEFB8}" srcOrd="1" destOrd="0" presId="urn:microsoft.com/office/officeart/2005/8/layout/hierarchy5"/>
    <dgm:cxn modelId="{61C70E26-24FA-44B9-9BA3-5CA8C3CD8BD8}" type="presParOf" srcId="{2A0F6F37-1D2E-4142-A099-3F7F488CEFB8}" destId="{D4688186-7B66-4D82-B139-3768D1F02B0F}" srcOrd="0" destOrd="0" presId="urn:microsoft.com/office/officeart/2005/8/layout/hierarchy5"/>
    <dgm:cxn modelId="{C081F77B-0FC2-4B3B-8898-DB247968665D}" type="presParOf" srcId="{D4688186-7B66-4D82-B139-3768D1F02B0F}" destId="{D5CED4C4-96F7-4577-8CE3-600D2D7386CE}" srcOrd="0" destOrd="0" presId="urn:microsoft.com/office/officeart/2005/8/layout/hierarchy5"/>
    <dgm:cxn modelId="{B537DA39-560F-40F3-AA44-2A177A79C604}" type="presParOf" srcId="{D4688186-7B66-4D82-B139-3768D1F02B0F}" destId="{44558B95-A6B9-47CF-B96C-B212CE1F62D2}" srcOrd="1" destOrd="0" presId="urn:microsoft.com/office/officeart/2005/8/layout/hierarchy5"/>
    <dgm:cxn modelId="{E1711A21-65C7-40AE-A608-401A920931EA}" type="presParOf" srcId="{2A0F6F37-1D2E-4142-A099-3F7F488CEFB8}" destId="{D62143F8-E2EB-41A4-A886-52CBBA50AA52}" srcOrd="1" destOrd="0" presId="urn:microsoft.com/office/officeart/2005/8/layout/hierarchy5"/>
    <dgm:cxn modelId="{F0BB35F6-C544-4B33-AA04-64F2CB4F47D9}" type="presParOf" srcId="{D62143F8-E2EB-41A4-A886-52CBBA50AA52}" destId="{A8524673-9D20-4C04-B1EB-D6629C6976B5}" srcOrd="0" destOrd="0" presId="urn:microsoft.com/office/officeart/2005/8/layout/hierarchy5"/>
    <dgm:cxn modelId="{31F83DE3-5959-4169-BD9E-64C6CA23C2B1}" type="presParOf" srcId="{2A0F6F37-1D2E-4142-A099-3F7F488CEFB8}" destId="{0E4898A9-F7E7-453D-B0F1-8788BE3C5934}" srcOrd="2" destOrd="0" presId="urn:microsoft.com/office/officeart/2005/8/layout/hierarchy5"/>
    <dgm:cxn modelId="{363720EB-38C1-4206-B8FC-9561581B0572}" type="presParOf" srcId="{0E4898A9-F7E7-453D-B0F1-8788BE3C5934}" destId="{C7664C97-4F9A-472B-8217-85654494615E}" srcOrd="0" destOrd="0" presId="urn:microsoft.com/office/officeart/2005/8/layout/hierarchy5"/>
    <dgm:cxn modelId="{38D8C3C8-2AE3-422E-8CAB-EC79EA603046}" type="presParOf" srcId="{0E4898A9-F7E7-453D-B0F1-8788BE3C5934}" destId="{AB74DA3F-0A16-46C8-8423-E5B3C0204551}" srcOrd="1" destOrd="0" presId="urn:microsoft.com/office/officeart/2005/8/layout/hierarchy5"/>
    <dgm:cxn modelId="{6E3040EF-68F0-4175-88BF-EF80AD392923}" type="presParOf" srcId="{2A0F6F37-1D2E-4142-A099-3F7F488CEFB8}" destId="{7EC4F890-D572-4B4A-AA52-18991343B908}" srcOrd="3" destOrd="0" presId="urn:microsoft.com/office/officeart/2005/8/layout/hierarchy5"/>
    <dgm:cxn modelId="{43E28C48-8646-45C2-872F-5BD3E24182B3}" type="presParOf" srcId="{7EC4F890-D572-4B4A-AA52-18991343B908}" destId="{9ED525F1-E293-48C9-B210-7CBAFDE1F3A1}" srcOrd="0" destOrd="0" presId="urn:microsoft.com/office/officeart/2005/8/layout/hierarchy5"/>
    <dgm:cxn modelId="{6B3819DC-CFD3-4030-B768-99376FAFEDEA}" type="presParOf" srcId="{2A0F6F37-1D2E-4142-A099-3F7F488CEFB8}" destId="{489292A1-45B1-4CD6-AF4C-17A063A1DCAF}" srcOrd="4" destOrd="0" presId="urn:microsoft.com/office/officeart/2005/8/layout/hierarchy5"/>
    <dgm:cxn modelId="{E1D53D51-4D1A-4568-BF84-43D3149BCA27}" type="presParOf" srcId="{489292A1-45B1-4CD6-AF4C-17A063A1DCAF}" destId="{101EB7F8-0590-40CA-A426-55A7DA88DE55}" srcOrd="0" destOrd="0" presId="urn:microsoft.com/office/officeart/2005/8/layout/hierarchy5"/>
    <dgm:cxn modelId="{30B39DE2-C017-4D24-9EE9-241ED13309EC}" type="presParOf" srcId="{489292A1-45B1-4CD6-AF4C-17A063A1DCAF}" destId="{5C563C00-D982-46BF-B0AB-083CCC2E49BB}"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E59B242F-B405-4C52-9BD0-612360A6ED2A}" srcId="{35175092-E90A-498B-8278-A4528F561F3A}" destId="{332EB63A-E1B7-4722-938A-42A93A3DE2D1}" srcOrd="8" destOrd="0" parTransId="{0B90E517-FA27-4B40-8093-A5D3D4405FCA}" sibTransId="{1EC4D8C0-E1BF-4349-9E75-5EA1C9C2AFF8}"/>
    <dgm:cxn modelId="{A93CED94-AF81-4823-99FA-DDE09028ED4F}" srcId="{35175092-E90A-498B-8278-A4528F561F3A}" destId="{57889501-3585-4AD0-A31D-9844B03756D6}" srcOrd="0" destOrd="0" parTransId="{F1F41593-3BC0-4F8B-B3E3-0FF981DB17FC}" sibTransId="{ECD5C5C8-4625-4223-80AD-1199AF3C94AD}"/>
    <dgm:cxn modelId="{025543B1-073C-48BC-A2F2-2E30965294F4}" srcId="{35175092-E90A-498B-8278-A4528F561F3A}" destId="{9F27B1A5-B638-4FC5-92F8-E66A8AE1AB02}" srcOrd="5" destOrd="0" parTransId="{50130F35-DE45-4699-A8F6-5EBF4249B62C}" sibTransId="{4C6A0FE8-FC54-45FD-9211-0ADECC0D1273}"/>
    <dgm:cxn modelId="{613257C2-2C1E-4CDF-BC1C-55AC3B77D71C}" type="presOf" srcId="{CC30654A-C766-4EAA-BF55-9725FC7B5F97}" destId="{E234AB40-8B3E-4A8D-9325-22FC98968CE1}" srcOrd="0" destOrd="0" presId="urn:microsoft.com/office/officeart/2005/8/layout/cycle5"/>
    <dgm:cxn modelId="{C61A04A8-01B5-4DCA-B7C4-F47C6A2ED232}" type="presOf" srcId="{002655FA-B08C-4948-B161-7EFE111985C6}" destId="{8991C0FE-1D28-4218-9BAE-7FC8105443D1}" srcOrd="0" destOrd="0" presId="urn:microsoft.com/office/officeart/2005/8/layout/cycle5"/>
    <dgm:cxn modelId="{E1022F89-76EF-4C97-95C5-55C019E279BA}" type="presOf" srcId="{4C6A0FE8-FC54-45FD-9211-0ADECC0D1273}" destId="{5E8932BF-F7A6-4005-8BE2-5B58C96EF8A3}" srcOrd="0" destOrd="0" presId="urn:microsoft.com/office/officeart/2005/8/layout/cycle5"/>
    <dgm:cxn modelId="{453BD327-AC24-429E-823C-8E66F09C5DBF}" type="presOf" srcId="{F9674414-A691-4276-BB20-41DF902D2863}" destId="{C5E1330E-3546-4C48-8564-E35FBBA9D0D3}" srcOrd="0" destOrd="0" presId="urn:microsoft.com/office/officeart/2005/8/layout/cycle5"/>
    <dgm:cxn modelId="{661629A1-40BC-4B61-8C99-9D345A9AA68D}" type="presOf" srcId="{306B228F-4224-4F62-9385-9AA45822ED8D}" destId="{65C7959C-6B09-445E-86F1-D90000C19B60}" srcOrd="0" destOrd="0" presId="urn:microsoft.com/office/officeart/2005/8/layout/cycle5"/>
    <dgm:cxn modelId="{45A48568-579B-483A-8CC1-F81AC2C5CE0D}" srcId="{35175092-E90A-498B-8278-A4528F561F3A}" destId="{AAEDCD01-9F21-4E8B-8DF1-DB214536A063}" srcOrd="2" destOrd="0" parTransId="{E431524E-1524-45F2-9A02-9C448F18EBC7}" sibTransId="{B4F252AD-F931-4455-B5F3-92A4AF1AE841}"/>
    <dgm:cxn modelId="{09D6DE9A-AF2A-420A-86DE-BBEDC7314E29}" type="presOf" srcId="{8EC855DE-5275-494A-B1B7-6468E71F3631}" destId="{84B42240-BF50-45DC-A91A-DF3C67D61C1D}" srcOrd="0" destOrd="0" presId="urn:microsoft.com/office/officeart/2005/8/layout/cycle5"/>
    <dgm:cxn modelId="{E529E15E-43EE-4B1F-930C-432790BD66ED}" type="presOf" srcId="{9F27B1A5-B638-4FC5-92F8-E66A8AE1AB02}" destId="{58780EC3-57DD-4BFC-8DD7-BFA415EC4943}" srcOrd="0" destOrd="0" presId="urn:microsoft.com/office/officeart/2005/8/layout/cycle5"/>
    <dgm:cxn modelId="{83CEF366-536A-4574-9523-05AFA0DE9EA9}" srcId="{35175092-E90A-498B-8278-A4528F561F3A}" destId="{CC30654A-C766-4EAA-BF55-9725FC7B5F97}" srcOrd="3" destOrd="0" parTransId="{4ED76DE7-A354-4175-952A-CF652CA28CD9}" sibTransId="{DD09DE33-862E-47EF-9C6C-2ABBC33F699B}"/>
    <dgm:cxn modelId="{8F2EBB55-0CC4-4B4D-AB18-BDFD47AEF74E}" type="presOf" srcId="{4B7CEEC3-C786-4715-9FD9-110E20412E0B}" destId="{31705DE5-02C7-46B5-8D43-C8A7C67D2A1B}" srcOrd="0" destOrd="0" presId="urn:microsoft.com/office/officeart/2005/8/layout/cycle5"/>
    <dgm:cxn modelId="{21CF14FA-B1FC-4F16-BB42-C99A8887D2B8}" srcId="{35175092-E90A-498B-8278-A4528F561F3A}" destId="{56339AD4-75A6-4E92-A5A3-24769FC7EB73}" srcOrd="9" destOrd="0" parTransId="{6293261E-057D-4220-AF5A-41C25E3BED97}" sibTransId="{F9674414-A691-4276-BB20-41DF902D2863}"/>
    <dgm:cxn modelId="{1AF855C3-1BB7-4633-8144-9118A7C8C0D2}" type="presOf" srcId="{DD09DE33-862E-47EF-9C6C-2ABBC33F699B}" destId="{6167C5E0-141E-4854-8375-FA432C4B19F4}" srcOrd="0" destOrd="0" presId="urn:microsoft.com/office/officeart/2005/8/layout/cycle5"/>
    <dgm:cxn modelId="{8F54ECE7-22F9-4B56-99E2-ED7BBB749886}" type="presOf" srcId="{332EB63A-E1B7-4722-938A-42A93A3DE2D1}" destId="{A75F60C6-7109-4229-8B70-D97B8F50525B}" srcOrd="0" destOrd="0" presId="urn:microsoft.com/office/officeart/2005/8/layout/cycle5"/>
    <dgm:cxn modelId="{0982EEE4-16E7-45A4-A611-284B611920E2}" srcId="{35175092-E90A-498B-8278-A4528F561F3A}" destId="{51D509E2-60A4-42DE-A866-66DC32CE8AD1}" srcOrd="10" destOrd="0" parTransId="{E1AE0E3E-9880-4256-8A00-ECBA983EA1DA}" sibTransId="{F7DDD192-01A8-4BBF-9B28-FC88C9481656}"/>
    <dgm:cxn modelId="{376C702A-F7FB-4DA5-899B-F3C591727026}" type="presOf" srcId="{F7DDD192-01A8-4BBF-9B28-FC88C9481656}" destId="{99E627A0-2364-4AFE-B8D4-2CAEF954915C}"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DE0EB45B-8497-445B-89A3-4384BABD1B23}" type="presOf" srcId="{AAEDCD01-9F21-4E8B-8DF1-DB214536A063}" destId="{32C26379-1FD4-4094-9234-CA4AB4622A7F}" srcOrd="0" destOrd="0" presId="urn:microsoft.com/office/officeart/2005/8/layout/cycle5"/>
    <dgm:cxn modelId="{1547ED9A-B4AC-4591-B36E-3F2CEE622699}" type="presOf" srcId="{194AF3EA-9EBB-4F80-BB62-80AD9CD240EB}" destId="{F835921A-970F-4959-AEA9-2EE31DEC1988}" srcOrd="0" destOrd="0" presId="urn:microsoft.com/office/officeart/2005/8/layout/cycle5"/>
    <dgm:cxn modelId="{807A3134-70F2-4EFF-975C-0956E6D14682}" type="presOf" srcId="{27F6C78B-E83F-4C1D-A339-A8E3E40CEC76}" destId="{F0A6F5FD-89DB-40A8-BED0-CFB0ECF5A17E}"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93499451-D279-4655-8F10-A0FE3A194767}" type="presOf" srcId="{441C7842-EA47-4392-952A-02EDEA308315}" destId="{38A6B171-F21B-4023-BD37-B589FCC8FC21}" srcOrd="0" destOrd="0" presId="urn:microsoft.com/office/officeart/2005/8/layout/cycle5"/>
    <dgm:cxn modelId="{058D3884-6404-4F8B-BD6F-79C31EFBE4BF}" type="presOf" srcId="{57889501-3585-4AD0-A31D-9844B03756D6}" destId="{002D8FD4-9061-417B-9A77-9FB132EAA201}" srcOrd="0" destOrd="0" presId="urn:microsoft.com/office/officeart/2005/8/layout/cycle5"/>
    <dgm:cxn modelId="{9ED6C539-7326-44BA-B0FD-E76F4E1EDBB2}" type="presOf" srcId="{9E07BF60-252B-49B2-BEBF-9EDC1821B77E}" destId="{B37B87FC-77B7-44ED-A7E5-C86707AC03DA}" srcOrd="0" destOrd="0" presId="urn:microsoft.com/office/officeart/2005/8/layout/cycle5"/>
    <dgm:cxn modelId="{FC56AD39-1C80-46F3-8592-70948F2F0093}" srcId="{35175092-E90A-498B-8278-A4528F561F3A}" destId="{441C7842-EA47-4392-952A-02EDEA308315}" srcOrd="1" destOrd="0" parTransId="{50010DE0-D613-4138-AF6B-CC3E8A53B402}" sibTransId="{27F6C78B-E83F-4C1D-A339-A8E3E40CEC76}"/>
    <dgm:cxn modelId="{F2C6B3C7-78B6-47CE-80E3-CA471B0F394A}" type="presOf" srcId="{1EC4D8C0-E1BF-4349-9E75-5EA1C9C2AFF8}" destId="{F966839E-40E1-41F3-8042-F213190B45BA}" srcOrd="0" destOrd="0" presId="urn:microsoft.com/office/officeart/2005/8/layout/cycle5"/>
    <dgm:cxn modelId="{8C4F35E4-0B8B-481B-9D14-A0D675F0442A}" type="presOf" srcId="{ECD5C5C8-4625-4223-80AD-1199AF3C94AD}" destId="{6DF751DF-DA4C-4B07-A653-DE223E760AA0}" srcOrd="0" destOrd="0" presId="urn:microsoft.com/office/officeart/2005/8/layout/cycle5"/>
    <dgm:cxn modelId="{3B324CA3-BFE5-402F-B3F0-EA0668D330AF}" type="presOf" srcId="{B4F252AD-F931-4455-B5F3-92A4AF1AE841}" destId="{3AE32412-3BEC-4713-A7A7-94480D230994}" srcOrd="0" destOrd="0" presId="urn:microsoft.com/office/officeart/2005/8/layout/cycle5"/>
    <dgm:cxn modelId="{DC60DD73-A69B-46FB-9506-4108B4F0BCD1}" srcId="{35175092-E90A-498B-8278-A4528F561F3A}" destId="{9E07BF60-252B-49B2-BEBF-9EDC1821B77E}" srcOrd="6" destOrd="0" parTransId="{E03F4788-AC8A-4E6D-8978-AE17527A119B}" sibTransId="{194AF3EA-9EBB-4F80-BB62-80AD9CD240EB}"/>
    <dgm:cxn modelId="{CB20A8D4-64D0-457D-B491-04C8AC774371}" type="presOf" srcId="{35175092-E90A-498B-8278-A4528F561F3A}" destId="{50618D5D-8DE7-41F0-A58A-BCF5ED0AB6E2}" srcOrd="0" destOrd="0" presId="urn:microsoft.com/office/officeart/2005/8/layout/cycle5"/>
    <dgm:cxn modelId="{95985748-3D86-48AC-AE16-8D9D5585AFA2}" type="presOf" srcId="{51D509E2-60A4-42DE-A866-66DC32CE8AD1}" destId="{381F9ADC-4E63-45E3-9341-88D1694EE9F8}" srcOrd="0" destOrd="0" presId="urn:microsoft.com/office/officeart/2005/8/layout/cycle5"/>
    <dgm:cxn modelId="{CDB6F571-979C-4719-80A1-05453DB2DAF4}" type="presOf" srcId="{56339AD4-75A6-4E92-A5A3-24769FC7EB73}" destId="{72CBCFF6-EBB8-4E69-A027-AA36658099F3}" srcOrd="0" destOrd="0" presId="urn:microsoft.com/office/officeart/2005/8/layout/cycle5"/>
    <dgm:cxn modelId="{35B566FC-B273-470C-AE85-13231DB942B3}" type="presParOf" srcId="{50618D5D-8DE7-41F0-A58A-BCF5ED0AB6E2}" destId="{002D8FD4-9061-417B-9A77-9FB132EAA201}" srcOrd="0" destOrd="0" presId="urn:microsoft.com/office/officeart/2005/8/layout/cycle5"/>
    <dgm:cxn modelId="{B189D8C1-9E60-4614-8F35-B2EED5F4AFB7}" type="presParOf" srcId="{50618D5D-8DE7-41F0-A58A-BCF5ED0AB6E2}" destId="{32EE70AB-2500-4B94-A35B-ACADC4F91DD8}" srcOrd="1" destOrd="0" presId="urn:microsoft.com/office/officeart/2005/8/layout/cycle5"/>
    <dgm:cxn modelId="{8BF0F135-7CC6-4EEA-8E1C-248F7C35C72A}" type="presParOf" srcId="{50618D5D-8DE7-41F0-A58A-BCF5ED0AB6E2}" destId="{6DF751DF-DA4C-4B07-A653-DE223E760AA0}" srcOrd="2" destOrd="0" presId="urn:microsoft.com/office/officeart/2005/8/layout/cycle5"/>
    <dgm:cxn modelId="{E27391D9-1915-4F75-83EB-AFE128491A7B}" type="presParOf" srcId="{50618D5D-8DE7-41F0-A58A-BCF5ED0AB6E2}" destId="{38A6B171-F21B-4023-BD37-B589FCC8FC21}" srcOrd="3" destOrd="0" presId="urn:microsoft.com/office/officeart/2005/8/layout/cycle5"/>
    <dgm:cxn modelId="{CBB4CB36-0268-4231-828F-552AE36E82D5}" type="presParOf" srcId="{50618D5D-8DE7-41F0-A58A-BCF5ED0AB6E2}" destId="{9700F777-A557-4C34-9DA1-558DEF1AD00D}" srcOrd="4" destOrd="0" presId="urn:microsoft.com/office/officeart/2005/8/layout/cycle5"/>
    <dgm:cxn modelId="{C177DF62-D3EA-4499-8C8E-8AD68D8EA569}" type="presParOf" srcId="{50618D5D-8DE7-41F0-A58A-BCF5ED0AB6E2}" destId="{F0A6F5FD-89DB-40A8-BED0-CFB0ECF5A17E}" srcOrd="5" destOrd="0" presId="urn:microsoft.com/office/officeart/2005/8/layout/cycle5"/>
    <dgm:cxn modelId="{0AC48E73-7516-449C-93BF-63242F9E5700}" type="presParOf" srcId="{50618D5D-8DE7-41F0-A58A-BCF5ED0AB6E2}" destId="{32C26379-1FD4-4094-9234-CA4AB4622A7F}" srcOrd="6" destOrd="0" presId="urn:microsoft.com/office/officeart/2005/8/layout/cycle5"/>
    <dgm:cxn modelId="{9E886818-8F47-4A84-8D09-07B39E796590}" type="presParOf" srcId="{50618D5D-8DE7-41F0-A58A-BCF5ED0AB6E2}" destId="{2F4B700E-D869-4D69-A66A-245EE6CCC7BD}" srcOrd="7" destOrd="0" presId="urn:microsoft.com/office/officeart/2005/8/layout/cycle5"/>
    <dgm:cxn modelId="{0AE5C377-4DE6-4810-9058-234DB47FE20D}" type="presParOf" srcId="{50618D5D-8DE7-41F0-A58A-BCF5ED0AB6E2}" destId="{3AE32412-3BEC-4713-A7A7-94480D230994}" srcOrd="8" destOrd="0" presId="urn:microsoft.com/office/officeart/2005/8/layout/cycle5"/>
    <dgm:cxn modelId="{4CCEE8A7-693F-400E-A2C5-A8B5E1AAB6C3}" type="presParOf" srcId="{50618D5D-8DE7-41F0-A58A-BCF5ED0AB6E2}" destId="{E234AB40-8B3E-4A8D-9325-22FC98968CE1}" srcOrd="9" destOrd="0" presId="urn:microsoft.com/office/officeart/2005/8/layout/cycle5"/>
    <dgm:cxn modelId="{0BBB6345-9B3D-4C8E-AE6E-385358500E00}" type="presParOf" srcId="{50618D5D-8DE7-41F0-A58A-BCF5ED0AB6E2}" destId="{1050DEB0-8A81-442F-B269-A6CCE15F716C}" srcOrd="10" destOrd="0" presId="urn:microsoft.com/office/officeart/2005/8/layout/cycle5"/>
    <dgm:cxn modelId="{F5A0AED5-5ACD-4597-89A2-C09258FF72CB}" type="presParOf" srcId="{50618D5D-8DE7-41F0-A58A-BCF5ED0AB6E2}" destId="{6167C5E0-141E-4854-8375-FA432C4B19F4}" srcOrd="11" destOrd="0" presId="urn:microsoft.com/office/officeart/2005/8/layout/cycle5"/>
    <dgm:cxn modelId="{B21E06D4-2ABB-4A1D-BEDC-CF869BECB019}" type="presParOf" srcId="{50618D5D-8DE7-41F0-A58A-BCF5ED0AB6E2}" destId="{65C7959C-6B09-445E-86F1-D90000C19B60}" srcOrd="12" destOrd="0" presId="urn:microsoft.com/office/officeart/2005/8/layout/cycle5"/>
    <dgm:cxn modelId="{C6B37496-460C-4C7D-BCDC-F4B5D0ABF255}" type="presParOf" srcId="{50618D5D-8DE7-41F0-A58A-BCF5ED0AB6E2}" destId="{BF5F6BE0-FF38-4D97-9580-42B14BBC2F5E}" srcOrd="13" destOrd="0" presId="urn:microsoft.com/office/officeart/2005/8/layout/cycle5"/>
    <dgm:cxn modelId="{28423AB6-E7A2-4460-95B0-EF09540DDAF2}" type="presParOf" srcId="{50618D5D-8DE7-41F0-A58A-BCF5ED0AB6E2}" destId="{31705DE5-02C7-46B5-8D43-C8A7C67D2A1B}" srcOrd="14" destOrd="0" presId="urn:microsoft.com/office/officeart/2005/8/layout/cycle5"/>
    <dgm:cxn modelId="{40975FB9-DF7D-4DFB-BFD1-835C0275B052}" type="presParOf" srcId="{50618D5D-8DE7-41F0-A58A-BCF5ED0AB6E2}" destId="{58780EC3-57DD-4BFC-8DD7-BFA415EC4943}" srcOrd="15" destOrd="0" presId="urn:microsoft.com/office/officeart/2005/8/layout/cycle5"/>
    <dgm:cxn modelId="{8FB2DF6D-319D-4961-8E0B-788788C04E3B}" type="presParOf" srcId="{50618D5D-8DE7-41F0-A58A-BCF5ED0AB6E2}" destId="{A65455B0-857A-440C-B08B-F053018C0977}" srcOrd="16" destOrd="0" presId="urn:microsoft.com/office/officeart/2005/8/layout/cycle5"/>
    <dgm:cxn modelId="{8387BC39-654A-455D-AD8E-B48E7977BCBE}" type="presParOf" srcId="{50618D5D-8DE7-41F0-A58A-BCF5ED0AB6E2}" destId="{5E8932BF-F7A6-4005-8BE2-5B58C96EF8A3}" srcOrd="17" destOrd="0" presId="urn:microsoft.com/office/officeart/2005/8/layout/cycle5"/>
    <dgm:cxn modelId="{AF9A11D1-E3B1-4977-B500-6CB60B6EC8F3}" type="presParOf" srcId="{50618D5D-8DE7-41F0-A58A-BCF5ED0AB6E2}" destId="{B37B87FC-77B7-44ED-A7E5-C86707AC03DA}" srcOrd="18" destOrd="0" presId="urn:microsoft.com/office/officeart/2005/8/layout/cycle5"/>
    <dgm:cxn modelId="{F87AA776-935F-44CC-9B39-3A2BA63925DE}" type="presParOf" srcId="{50618D5D-8DE7-41F0-A58A-BCF5ED0AB6E2}" destId="{5B5E6ECE-148C-4518-AFD9-1DD7C322CD04}" srcOrd="19" destOrd="0" presId="urn:microsoft.com/office/officeart/2005/8/layout/cycle5"/>
    <dgm:cxn modelId="{C190C500-9FAB-4908-A19E-6B8F92C19680}" type="presParOf" srcId="{50618D5D-8DE7-41F0-A58A-BCF5ED0AB6E2}" destId="{F835921A-970F-4959-AEA9-2EE31DEC1988}" srcOrd="20" destOrd="0" presId="urn:microsoft.com/office/officeart/2005/8/layout/cycle5"/>
    <dgm:cxn modelId="{4E65FF33-6FDF-4C23-8A81-E9E66EAF8873}" type="presParOf" srcId="{50618D5D-8DE7-41F0-A58A-BCF5ED0AB6E2}" destId="{8991C0FE-1D28-4218-9BAE-7FC8105443D1}" srcOrd="21" destOrd="0" presId="urn:microsoft.com/office/officeart/2005/8/layout/cycle5"/>
    <dgm:cxn modelId="{4887197A-681D-4320-99AB-597FA198A867}" type="presParOf" srcId="{50618D5D-8DE7-41F0-A58A-BCF5ED0AB6E2}" destId="{C493BE33-6998-4401-85EE-694153A45CDF}" srcOrd="22" destOrd="0" presId="urn:microsoft.com/office/officeart/2005/8/layout/cycle5"/>
    <dgm:cxn modelId="{EE61A5F6-F32D-44C9-89AC-459FFF4F3E6C}" type="presParOf" srcId="{50618D5D-8DE7-41F0-A58A-BCF5ED0AB6E2}" destId="{84B42240-BF50-45DC-A91A-DF3C67D61C1D}" srcOrd="23" destOrd="0" presId="urn:microsoft.com/office/officeart/2005/8/layout/cycle5"/>
    <dgm:cxn modelId="{514C561B-49E8-40DA-9F72-129E1B3E7297}" type="presParOf" srcId="{50618D5D-8DE7-41F0-A58A-BCF5ED0AB6E2}" destId="{A75F60C6-7109-4229-8B70-D97B8F50525B}" srcOrd="24" destOrd="0" presId="urn:microsoft.com/office/officeart/2005/8/layout/cycle5"/>
    <dgm:cxn modelId="{2A91D5B2-3EA4-4519-9E7A-2DE1B8BEA05D}" type="presParOf" srcId="{50618D5D-8DE7-41F0-A58A-BCF5ED0AB6E2}" destId="{F138FBD0-175C-4242-87B7-58BB74C6F989}" srcOrd="25" destOrd="0" presId="urn:microsoft.com/office/officeart/2005/8/layout/cycle5"/>
    <dgm:cxn modelId="{0AE7445E-6479-4B36-9DF1-020B133F2F0D}" type="presParOf" srcId="{50618D5D-8DE7-41F0-A58A-BCF5ED0AB6E2}" destId="{F966839E-40E1-41F3-8042-F213190B45BA}" srcOrd="26" destOrd="0" presId="urn:microsoft.com/office/officeart/2005/8/layout/cycle5"/>
    <dgm:cxn modelId="{9BA3DD1E-3A02-4566-A413-33CBDB6BB032}" type="presParOf" srcId="{50618D5D-8DE7-41F0-A58A-BCF5ED0AB6E2}" destId="{72CBCFF6-EBB8-4E69-A027-AA36658099F3}" srcOrd="27" destOrd="0" presId="urn:microsoft.com/office/officeart/2005/8/layout/cycle5"/>
    <dgm:cxn modelId="{BB55F68F-EFFA-48D2-BAA3-58880842BEB9}" type="presParOf" srcId="{50618D5D-8DE7-41F0-A58A-BCF5ED0AB6E2}" destId="{FB977FE9-1193-4FD2-A02A-4DD7213EE111}" srcOrd="28" destOrd="0" presId="urn:microsoft.com/office/officeart/2005/8/layout/cycle5"/>
    <dgm:cxn modelId="{B2764C0B-E58D-4FB0-85D2-3AE1178122F6}" type="presParOf" srcId="{50618D5D-8DE7-41F0-A58A-BCF5ED0AB6E2}" destId="{C5E1330E-3546-4C48-8564-E35FBBA9D0D3}" srcOrd="29" destOrd="0" presId="urn:microsoft.com/office/officeart/2005/8/layout/cycle5"/>
    <dgm:cxn modelId="{0BC0F7A4-D852-404B-9DDD-7543278F4438}" type="presParOf" srcId="{50618D5D-8DE7-41F0-A58A-BCF5ED0AB6E2}" destId="{381F9ADC-4E63-45E3-9341-88D1694EE9F8}" srcOrd="30" destOrd="0" presId="urn:microsoft.com/office/officeart/2005/8/layout/cycle5"/>
    <dgm:cxn modelId="{44DC6E7C-87FF-4C32-8812-37F3F5DB5DCB}" type="presParOf" srcId="{50618D5D-8DE7-41F0-A58A-BCF5ED0AB6E2}" destId="{31F793A7-AF2A-4A5C-9CAE-21640D66520F}" srcOrd="31" destOrd="0" presId="urn:microsoft.com/office/officeart/2005/8/layout/cycle5"/>
    <dgm:cxn modelId="{3E223E12-844D-4D8B-B3DD-6BFB4DF047E8}"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E6E94C91-6DE3-4D34-85CE-D9C8C2C26187}" type="presOf" srcId="{332EB63A-E1B7-4722-938A-42A93A3DE2D1}" destId="{A75F60C6-7109-4229-8B70-D97B8F50525B}" srcOrd="0" destOrd="0" presId="urn:microsoft.com/office/officeart/2005/8/layout/cycle5"/>
    <dgm:cxn modelId="{E59B242F-B405-4C52-9BD0-612360A6ED2A}" srcId="{35175092-E90A-498B-8278-A4528F561F3A}" destId="{332EB63A-E1B7-4722-938A-42A93A3DE2D1}" srcOrd="8" destOrd="0" parTransId="{0B90E517-FA27-4B40-8093-A5D3D4405FCA}" sibTransId="{1EC4D8C0-E1BF-4349-9E75-5EA1C9C2AFF8}"/>
    <dgm:cxn modelId="{A93CED94-AF81-4823-99FA-DDE09028ED4F}" srcId="{35175092-E90A-498B-8278-A4528F561F3A}" destId="{57889501-3585-4AD0-A31D-9844B03756D6}" srcOrd="0" destOrd="0" parTransId="{F1F41593-3BC0-4F8B-B3E3-0FF981DB17FC}" sibTransId="{ECD5C5C8-4625-4223-80AD-1199AF3C94AD}"/>
    <dgm:cxn modelId="{025543B1-073C-48BC-A2F2-2E30965294F4}" srcId="{35175092-E90A-498B-8278-A4528F561F3A}" destId="{9F27B1A5-B638-4FC5-92F8-E66A8AE1AB02}" srcOrd="5" destOrd="0" parTransId="{50130F35-DE45-4699-A8F6-5EBF4249B62C}" sibTransId="{4C6A0FE8-FC54-45FD-9211-0ADECC0D1273}"/>
    <dgm:cxn modelId="{22C230DD-1728-4CDA-986D-75476CBE4799}" type="presOf" srcId="{ECD5C5C8-4625-4223-80AD-1199AF3C94AD}" destId="{6DF751DF-DA4C-4B07-A653-DE223E760AA0}" srcOrd="0" destOrd="0" presId="urn:microsoft.com/office/officeart/2005/8/layout/cycle5"/>
    <dgm:cxn modelId="{45A48568-579B-483A-8CC1-F81AC2C5CE0D}" srcId="{35175092-E90A-498B-8278-A4528F561F3A}" destId="{AAEDCD01-9F21-4E8B-8DF1-DB214536A063}" srcOrd="2" destOrd="0" parTransId="{E431524E-1524-45F2-9A02-9C448F18EBC7}" sibTransId="{B4F252AD-F931-4455-B5F3-92A4AF1AE841}"/>
    <dgm:cxn modelId="{3C316CFF-835F-416F-A737-9FFB00FB9F0B}" type="presOf" srcId="{DD09DE33-862E-47EF-9C6C-2ABBC33F699B}" destId="{6167C5E0-141E-4854-8375-FA432C4B19F4}" srcOrd="0" destOrd="0" presId="urn:microsoft.com/office/officeart/2005/8/layout/cycle5"/>
    <dgm:cxn modelId="{8DE98205-46CB-4909-AE28-6451C74CFE4B}" type="presOf" srcId="{306B228F-4224-4F62-9385-9AA45822ED8D}" destId="{65C7959C-6B09-445E-86F1-D90000C19B60}" srcOrd="0" destOrd="0" presId="urn:microsoft.com/office/officeart/2005/8/layout/cycle5"/>
    <dgm:cxn modelId="{83CEF366-536A-4574-9523-05AFA0DE9EA9}" srcId="{35175092-E90A-498B-8278-A4528F561F3A}" destId="{CC30654A-C766-4EAA-BF55-9725FC7B5F97}" srcOrd="3" destOrd="0" parTransId="{4ED76DE7-A354-4175-952A-CF652CA28CD9}" sibTransId="{DD09DE33-862E-47EF-9C6C-2ABBC33F699B}"/>
    <dgm:cxn modelId="{FD722EC6-2B28-45B9-81CB-F8C60DEAA8A5}" type="presOf" srcId="{9E07BF60-252B-49B2-BEBF-9EDC1821B77E}" destId="{B37B87FC-77B7-44ED-A7E5-C86707AC03DA}" srcOrd="0" destOrd="0" presId="urn:microsoft.com/office/officeart/2005/8/layout/cycle5"/>
    <dgm:cxn modelId="{C0E6CE51-B181-43AC-B226-8424850590D7}" type="presOf" srcId="{35175092-E90A-498B-8278-A4528F561F3A}" destId="{50618D5D-8DE7-41F0-A58A-BCF5ED0AB6E2}" srcOrd="0" destOrd="0" presId="urn:microsoft.com/office/officeart/2005/8/layout/cycle5"/>
    <dgm:cxn modelId="{21CF14FA-B1FC-4F16-BB42-C99A8887D2B8}" srcId="{35175092-E90A-498B-8278-A4528F561F3A}" destId="{56339AD4-75A6-4E92-A5A3-24769FC7EB73}" srcOrd="9" destOrd="0" parTransId="{6293261E-057D-4220-AF5A-41C25E3BED97}" sibTransId="{F9674414-A691-4276-BB20-41DF902D2863}"/>
    <dgm:cxn modelId="{9650A85F-D93B-41C9-A760-6D88A3FC9455}" type="presOf" srcId="{CC30654A-C766-4EAA-BF55-9725FC7B5F97}" destId="{E234AB40-8B3E-4A8D-9325-22FC98968CE1}" srcOrd="0" destOrd="0" presId="urn:microsoft.com/office/officeart/2005/8/layout/cycle5"/>
    <dgm:cxn modelId="{F66E516B-BA57-4688-B621-52051E8E89FF}" type="presOf" srcId="{4B7CEEC3-C786-4715-9FD9-110E20412E0B}" destId="{31705DE5-02C7-46B5-8D43-C8A7C67D2A1B}" srcOrd="0" destOrd="0" presId="urn:microsoft.com/office/officeart/2005/8/layout/cycle5"/>
    <dgm:cxn modelId="{0982EEE4-16E7-45A4-A611-284B611920E2}" srcId="{35175092-E90A-498B-8278-A4528F561F3A}" destId="{51D509E2-60A4-42DE-A866-66DC32CE8AD1}" srcOrd="10" destOrd="0" parTransId="{E1AE0E3E-9880-4256-8A00-ECBA983EA1DA}" sibTransId="{F7DDD192-01A8-4BBF-9B28-FC88C9481656}"/>
    <dgm:cxn modelId="{7862165B-B34E-4E82-8B62-B15BA96AEE84}" type="presOf" srcId="{56339AD4-75A6-4E92-A5A3-24769FC7EB73}" destId="{72CBCFF6-EBB8-4E69-A027-AA36658099F3}" srcOrd="0" destOrd="0" presId="urn:microsoft.com/office/officeart/2005/8/layout/cycle5"/>
    <dgm:cxn modelId="{12CDC511-1E15-4DA3-BF71-725BBFC6F241}" type="presOf" srcId="{51D509E2-60A4-42DE-A866-66DC32CE8AD1}" destId="{381F9ADC-4E63-45E3-9341-88D1694EE9F8}"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09E543F8-0F55-48D4-A570-146C6599E25C}" type="presOf" srcId="{8EC855DE-5275-494A-B1B7-6468E71F3631}" destId="{84B42240-BF50-45DC-A91A-DF3C67D61C1D}" srcOrd="0" destOrd="0" presId="urn:microsoft.com/office/officeart/2005/8/layout/cycle5"/>
    <dgm:cxn modelId="{DFE5CD10-D15E-419B-96E6-DB2F7AC64433}" type="presOf" srcId="{194AF3EA-9EBB-4F80-BB62-80AD9CD240EB}" destId="{F835921A-970F-4959-AEA9-2EE31DEC1988}" srcOrd="0" destOrd="0" presId="urn:microsoft.com/office/officeart/2005/8/layout/cycle5"/>
    <dgm:cxn modelId="{7073054E-ADD3-4556-9B0C-435155F1DDD8}" type="presOf" srcId="{AAEDCD01-9F21-4E8B-8DF1-DB214536A063}" destId="{32C26379-1FD4-4094-9234-CA4AB4622A7F}" srcOrd="0" destOrd="0" presId="urn:microsoft.com/office/officeart/2005/8/layout/cycle5"/>
    <dgm:cxn modelId="{7D4AC2EC-962E-45CC-B055-06DCCC6558BF}" type="presOf" srcId="{002655FA-B08C-4948-B161-7EFE111985C6}" destId="{8991C0FE-1D28-4218-9BAE-7FC8105443D1}" srcOrd="0" destOrd="0" presId="urn:microsoft.com/office/officeart/2005/8/layout/cycle5"/>
    <dgm:cxn modelId="{DABD9C6C-A01A-4A02-9384-69D9CED080F6}" type="presOf" srcId="{441C7842-EA47-4392-952A-02EDEA308315}" destId="{38A6B171-F21B-4023-BD37-B589FCC8FC21}" srcOrd="0" destOrd="0" presId="urn:microsoft.com/office/officeart/2005/8/layout/cycle5"/>
    <dgm:cxn modelId="{271F740B-A7BF-4D5A-A4D9-EAD957AD192A}" type="presOf" srcId="{27F6C78B-E83F-4C1D-A339-A8E3E40CEC76}" destId="{F0A6F5FD-89DB-40A8-BED0-CFB0ECF5A17E}"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5F0DE24B-C9FB-41C0-A5D6-D3EA79225518}" type="presOf" srcId="{57889501-3585-4AD0-A31D-9844B03756D6}" destId="{002D8FD4-9061-417B-9A77-9FB132EAA201}" srcOrd="0" destOrd="0" presId="urn:microsoft.com/office/officeart/2005/8/layout/cycle5"/>
    <dgm:cxn modelId="{2E131883-C0A7-4686-8785-F0EDE52496FE}" type="presOf" srcId="{1EC4D8C0-E1BF-4349-9E75-5EA1C9C2AFF8}" destId="{F966839E-40E1-41F3-8042-F213190B45BA}" srcOrd="0" destOrd="0" presId="urn:microsoft.com/office/officeart/2005/8/layout/cycle5"/>
    <dgm:cxn modelId="{3467A75A-9227-42EC-800B-6052D7CD7259}" type="presOf" srcId="{B4F252AD-F931-4455-B5F3-92A4AF1AE841}" destId="{3AE32412-3BEC-4713-A7A7-94480D230994}" srcOrd="0" destOrd="0" presId="urn:microsoft.com/office/officeart/2005/8/layout/cycle5"/>
    <dgm:cxn modelId="{FC56AD39-1C80-46F3-8592-70948F2F0093}" srcId="{35175092-E90A-498B-8278-A4528F561F3A}" destId="{441C7842-EA47-4392-952A-02EDEA308315}" srcOrd="1" destOrd="0" parTransId="{50010DE0-D613-4138-AF6B-CC3E8A53B402}" sibTransId="{27F6C78B-E83F-4C1D-A339-A8E3E40CEC76}"/>
    <dgm:cxn modelId="{6D3F7ED8-0035-49D6-8C77-111DCC90FE78}" type="presOf" srcId="{9F27B1A5-B638-4FC5-92F8-E66A8AE1AB02}" destId="{58780EC3-57DD-4BFC-8DD7-BFA415EC4943}" srcOrd="0" destOrd="0" presId="urn:microsoft.com/office/officeart/2005/8/layout/cycle5"/>
    <dgm:cxn modelId="{DC60DD73-A69B-46FB-9506-4108B4F0BCD1}" srcId="{35175092-E90A-498B-8278-A4528F561F3A}" destId="{9E07BF60-252B-49B2-BEBF-9EDC1821B77E}" srcOrd="6" destOrd="0" parTransId="{E03F4788-AC8A-4E6D-8978-AE17527A119B}" sibTransId="{194AF3EA-9EBB-4F80-BB62-80AD9CD240EB}"/>
    <dgm:cxn modelId="{BBA31616-3D91-44EF-A198-D70DF11A279F}" type="presOf" srcId="{4C6A0FE8-FC54-45FD-9211-0ADECC0D1273}" destId="{5E8932BF-F7A6-4005-8BE2-5B58C96EF8A3}" srcOrd="0" destOrd="0" presId="urn:microsoft.com/office/officeart/2005/8/layout/cycle5"/>
    <dgm:cxn modelId="{9501F06C-B07C-452B-8292-F3297519FCCD}" type="presOf" srcId="{F9674414-A691-4276-BB20-41DF902D2863}" destId="{C5E1330E-3546-4C48-8564-E35FBBA9D0D3}" srcOrd="0" destOrd="0" presId="urn:microsoft.com/office/officeart/2005/8/layout/cycle5"/>
    <dgm:cxn modelId="{526C929D-5841-4E7F-A10F-1F2A17DD1752}" type="presOf" srcId="{F7DDD192-01A8-4BBF-9B28-FC88C9481656}" destId="{99E627A0-2364-4AFE-B8D4-2CAEF954915C}" srcOrd="0" destOrd="0" presId="urn:microsoft.com/office/officeart/2005/8/layout/cycle5"/>
    <dgm:cxn modelId="{D068C771-3C60-41C3-995F-859883D927D4}" type="presParOf" srcId="{50618D5D-8DE7-41F0-A58A-BCF5ED0AB6E2}" destId="{002D8FD4-9061-417B-9A77-9FB132EAA201}" srcOrd="0" destOrd="0" presId="urn:microsoft.com/office/officeart/2005/8/layout/cycle5"/>
    <dgm:cxn modelId="{72A1758C-ECC2-44B8-95C3-27830213D254}" type="presParOf" srcId="{50618D5D-8DE7-41F0-A58A-BCF5ED0AB6E2}" destId="{32EE70AB-2500-4B94-A35B-ACADC4F91DD8}" srcOrd="1" destOrd="0" presId="urn:microsoft.com/office/officeart/2005/8/layout/cycle5"/>
    <dgm:cxn modelId="{F79B4B06-E12A-49E2-B944-71FCBB332B7A}" type="presParOf" srcId="{50618D5D-8DE7-41F0-A58A-BCF5ED0AB6E2}" destId="{6DF751DF-DA4C-4B07-A653-DE223E760AA0}" srcOrd="2" destOrd="0" presId="urn:microsoft.com/office/officeart/2005/8/layout/cycle5"/>
    <dgm:cxn modelId="{2DE9880D-9D4C-40A5-98A6-224449DB1315}" type="presParOf" srcId="{50618D5D-8DE7-41F0-A58A-BCF5ED0AB6E2}" destId="{38A6B171-F21B-4023-BD37-B589FCC8FC21}" srcOrd="3" destOrd="0" presId="urn:microsoft.com/office/officeart/2005/8/layout/cycle5"/>
    <dgm:cxn modelId="{3FD69836-41A2-457D-B8DC-1290A489B172}" type="presParOf" srcId="{50618D5D-8DE7-41F0-A58A-BCF5ED0AB6E2}" destId="{9700F777-A557-4C34-9DA1-558DEF1AD00D}" srcOrd="4" destOrd="0" presId="urn:microsoft.com/office/officeart/2005/8/layout/cycle5"/>
    <dgm:cxn modelId="{698392B5-2E47-44D6-A9D9-3F0FD3C77BD2}" type="presParOf" srcId="{50618D5D-8DE7-41F0-A58A-BCF5ED0AB6E2}" destId="{F0A6F5FD-89DB-40A8-BED0-CFB0ECF5A17E}" srcOrd="5" destOrd="0" presId="urn:microsoft.com/office/officeart/2005/8/layout/cycle5"/>
    <dgm:cxn modelId="{8B116E2C-8607-464E-9E10-2B86370744D0}" type="presParOf" srcId="{50618D5D-8DE7-41F0-A58A-BCF5ED0AB6E2}" destId="{32C26379-1FD4-4094-9234-CA4AB4622A7F}" srcOrd="6" destOrd="0" presId="urn:microsoft.com/office/officeart/2005/8/layout/cycle5"/>
    <dgm:cxn modelId="{004B0249-2FF7-4C5C-9D6C-9CF6B47D92C3}" type="presParOf" srcId="{50618D5D-8DE7-41F0-A58A-BCF5ED0AB6E2}" destId="{2F4B700E-D869-4D69-A66A-245EE6CCC7BD}" srcOrd="7" destOrd="0" presId="urn:microsoft.com/office/officeart/2005/8/layout/cycle5"/>
    <dgm:cxn modelId="{467DFCCF-974A-4A87-AC82-5794E1778E28}" type="presParOf" srcId="{50618D5D-8DE7-41F0-A58A-BCF5ED0AB6E2}" destId="{3AE32412-3BEC-4713-A7A7-94480D230994}" srcOrd="8" destOrd="0" presId="urn:microsoft.com/office/officeart/2005/8/layout/cycle5"/>
    <dgm:cxn modelId="{C0D08EC5-50E9-4E29-AFC9-1ACF7DCE84B7}" type="presParOf" srcId="{50618D5D-8DE7-41F0-A58A-BCF5ED0AB6E2}" destId="{E234AB40-8B3E-4A8D-9325-22FC98968CE1}" srcOrd="9" destOrd="0" presId="urn:microsoft.com/office/officeart/2005/8/layout/cycle5"/>
    <dgm:cxn modelId="{42874EFE-6859-4D80-A486-9C440B47CD78}" type="presParOf" srcId="{50618D5D-8DE7-41F0-A58A-BCF5ED0AB6E2}" destId="{1050DEB0-8A81-442F-B269-A6CCE15F716C}" srcOrd="10" destOrd="0" presId="urn:microsoft.com/office/officeart/2005/8/layout/cycle5"/>
    <dgm:cxn modelId="{465C0389-6D54-413B-AF21-801546CDA35A}" type="presParOf" srcId="{50618D5D-8DE7-41F0-A58A-BCF5ED0AB6E2}" destId="{6167C5E0-141E-4854-8375-FA432C4B19F4}" srcOrd="11" destOrd="0" presId="urn:microsoft.com/office/officeart/2005/8/layout/cycle5"/>
    <dgm:cxn modelId="{A15C8F71-8C66-4758-8CC5-AADD64001C5D}" type="presParOf" srcId="{50618D5D-8DE7-41F0-A58A-BCF5ED0AB6E2}" destId="{65C7959C-6B09-445E-86F1-D90000C19B60}" srcOrd="12" destOrd="0" presId="urn:microsoft.com/office/officeart/2005/8/layout/cycle5"/>
    <dgm:cxn modelId="{3D5CC7DA-2257-4210-9F9C-2C5A8E74812E}" type="presParOf" srcId="{50618D5D-8DE7-41F0-A58A-BCF5ED0AB6E2}" destId="{BF5F6BE0-FF38-4D97-9580-42B14BBC2F5E}" srcOrd="13" destOrd="0" presId="urn:microsoft.com/office/officeart/2005/8/layout/cycle5"/>
    <dgm:cxn modelId="{DCAF038D-C302-4B52-84B6-A4979DCBDCF2}" type="presParOf" srcId="{50618D5D-8DE7-41F0-A58A-BCF5ED0AB6E2}" destId="{31705DE5-02C7-46B5-8D43-C8A7C67D2A1B}" srcOrd="14" destOrd="0" presId="urn:microsoft.com/office/officeart/2005/8/layout/cycle5"/>
    <dgm:cxn modelId="{E1851E73-C7A7-448F-9254-8C35E9971FD3}" type="presParOf" srcId="{50618D5D-8DE7-41F0-A58A-BCF5ED0AB6E2}" destId="{58780EC3-57DD-4BFC-8DD7-BFA415EC4943}" srcOrd="15" destOrd="0" presId="urn:microsoft.com/office/officeart/2005/8/layout/cycle5"/>
    <dgm:cxn modelId="{301A978F-45B8-4F1E-8EFA-C5C1BB190CB0}" type="presParOf" srcId="{50618D5D-8DE7-41F0-A58A-BCF5ED0AB6E2}" destId="{A65455B0-857A-440C-B08B-F053018C0977}" srcOrd="16" destOrd="0" presId="urn:microsoft.com/office/officeart/2005/8/layout/cycle5"/>
    <dgm:cxn modelId="{BC372466-7993-4F77-A041-D6BF07EE69D2}" type="presParOf" srcId="{50618D5D-8DE7-41F0-A58A-BCF5ED0AB6E2}" destId="{5E8932BF-F7A6-4005-8BE2-5B58C96EF8A3}" srcOrd="17" destOrd="0" presId="urn:microsoft.com/office/officeart/2005/8/layout/cycle5"/>
    <dgm:cxn modelId="{3002AF6E-F14C-47C7-93AA-6D7BE1CCE2B6}" type="presParOf" srcId="{50618D5D-8DE7-41F0-A58A-BCF5ED0AB6E2}" destId="{B37B87FC-77B7-44ED-A7E5-C86707AC03DA}" srcOrd="18" destOrd="0" presId="urn:microsoft.com/office/officeart/2005/8/layout/cycle5"/>
    <dgm:cxn modelId="{2C4A083E-E791-4E68-8A20-38C8F2F9F902}" type="presParOf" srcId="{50618D5D-8DE7-41F0-A58A-BCF5ED0AB6E2}" destId="{5B5E6ECE-148C-4518-AFD9-1DD7C322CD04}" srcOrd="19" destOrd="0" presId="urn:microsoft.com/office/officeart/2005/8/layout/cycle5"/>
    <dgm:cxn modelId="{A8B00227-1F5D-41EA-9784-E4994ECB3252}" type="presParOf" srcId="{50618D5D-8DE7-41F0-A58A-BCF5ED0AB6E2}" destId="{F835921A-970F-4959-AEA9-2EE31DEC1988}" srcOrd="20" destOrd="0" presId="urn:microsoft.com/office/officeart/2005/8/layout/cycle5"/>
    <dgm:cxn modelId="{EEA2BE21-7F20-4E67-993F-C3DF31248BD0}" type="presParOf" srcId="{50618D5D-8DE7-41F0-A58A-BCF5ED0AB6E2}" destId="{8991C0FE-1D28-4218-9BAE-7FC8105443D1}" srcOrd="21" destOrd="0" presId="urn:microsoft.com/office/officeart/2005/8/layout/cycle5"/>
    <dgm:cxn modelId="{5D5C3DE3-8528-418C-872D-682A9A6E18FC}" type="presParOf" srcId="{50618D5D-8DE7-41F0-A58A-BCF5ED0AB6E2}" destId="{C493BE33-6998-4401-85EE-694153A45CDF}" srcOrd="22" destOrd="0" presId="urn:microsoft.com/office/officeart/2005/8/layout/cycle5"/>
    <dgm:cxn modelId="{C52EA607-4CE5-4E16-929D-4F142D0718D3}" type="presParOf" srcId="{50618D5D-8DE7-41F0-A58A-BCF5ED0AB6E2}" destId="{84B42240-BF50-45DC-A91A-DF3C67D61C1D}" srcOrd="23" destOrd="0" presId="urn:microsoft.com/office/officeart/2005/8/layout/cycle5"/>
    <dgm:cxn modelId="{687F4067-51C5-4BB7-A1E2-9D88B5F00B46}" type="presParOf" srcId="{50618D5D-8DE7-41F0-A58A-BCF5ED0AB6E2}" destId="{A75F60C6-7109-4229-8B70-D97B8F50525B}" srcOrd="24" destOrd="0" presId="urn:microsoft.com/office/officeart/2005/8/layout/cycle5"/>
    <dgm:cxn modelId="{E0276E39-4ADA-4D0C-BA01-9E7A24F98797}" type="presParOf" srcId="{50618D5D-8DE7-41F0-A58A-BCF5ED0AB6E2}" destId="{F138FBD0-175C-4242-87B7-58BB74C6F989}" srcOrd="25" destOrd="0" presId="urn:microsoft.com/office/officeart/2005/8/layout/cycle5"/>
    <dgm:cxn modelId="{C90ADB8C-34A5-4FE6-AE8A-E35EB8C04584}" type="presParOf" srcId="{50618D5D-8DE7-41F0-A58A-BCF5ED0AB6E2}" destId="{F966839E-40E1-41F3-8042-F213190B45BA}" srcOrd="26" destOrd="0" presId="urn:microsoft.com/office/officeart/2005/8/layout/cycle5"/>
    <dgm:cxn modelId="{42C6A343-87EA-4DF7-B546-495D52B962C2}" type="presParOf" srcId="{50618D5D-8DE7-41F0-A58A-BCF5ED0AB6E2}" destId="{72CBCFF6-EBB8-4E69-A027-AA36658099F3}" srcOrd="27" destOrd="0" presId="urn:microsoft.com/office/officeart/2005/8/layout/cycle5"/>
    <dgm:cxn modelId="{46980E4A-EB10-4531-AD4C-CA54FB9A341A}" type="presParOf" srcId="{50618D5D-8DE7-41F0-A58A-BCF5ED0AB6E2}" destId="{FB977FE9-1193-4FD2-A02A-4DD7213EE111}" srcOrd="28" destOrd="0" presId="urn:microsoft.com/office/officeart/2005/8/layout/cycle5"/>
    <dgm:cxn modelId="{4C7ED8AC-57E1-4201-8F10-3BC6F038E3BF}" type="presParOf" srcId="{50618D5D-8DE7-41F0-A58A-BCF5ED0AB6E2}" destId="{C5E1330E-3546-4C48-8564-E35FBBA9D0D3}" srcOrd="29" destOrd="0" presId="urn:microsoft.com/office/officeart/2005/8/layout/cycle5"/>
    <dgm:cxn modelId="{737C8064-2316-4C47-B39F-D8FBAE3F0271}" type="presParOf" srcId="{50618D5D-8DE7-41F0-A58A-BCF5ED0AB6E2}" destId="{381F9ADC-4E63-45E3-9341-88D1694EE9F8}" srcOrd="30" destOrd="0" presId="urn:microsoft.com/office/officeart/2005/8/layout/cycle5"/>
    <dgm:cxn modelId="{29A7513B-187C-4F7A-B4F8-7A07D24C6B30}" type="presParOf" srcId="{50618D5D-8DE7-41F0-A58A-BCF5ED0AB6E2}" destId="{31F793A7-AF2A-4A5C-9CAE-21640D66520F}" srcOrd="31" destOrd="0" presId="urn:microsoft.com/office/officeart/2005/8/layout/cycle5"/>
    <dgm:cxn modelId="{1B535C48-5EAD-4394-865F-5886AF466D83}"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175092-E90A-498B-8278-A4528F561F3A}" type="doc">
      <dgm:prSet loTypeId="urn:microsoft.com/office/officeart/2005/8/layout/cycle5" loCatId="cycle" qsTypeId="urn:microsoft.com/office/officeart/2005/8/quickstyle/simple1" qsCatId="simple" csTypeId="urn:microsoft.com/office/officeart/2005/8/colors/accent1_2" csCatId="accent1" phldr="1"/>
      <dgm:spPr/>
      <dgm:t>
        <a:bodyPr/>
        <a:lstStyle/>
        <a:p>
          <a:pPr rtl="1"/>
          <a:endParaRPr lang="fa-IR"/>
        </a:p>
      </dgm:t>
    </dgm:pt>
    <dgm:pt modelId="{57889501-3585-4AD0-A31D-9844B03756D6}">
      <dgm:prSet phldrT="[Text]" custT="1"/>
      <dgm:spPr/>
      <dgm:t>
        <a:bodyPr/>
        <a:lstStyle/>
        <a:p>
          <a:pPr algn="ctr" rtl="0"/>
          <a:r>
            <a:rPr lang="en-US" sz="3200" b="1" dirty="0" smtClean="0"/>
            <a:t>C</a:t>
          </a:r>
          <a:r>
            <a:rPr lang="en-US" sz="1800" b="1" dirty="0" smtClean="0"/>
            <a:t>ommunication</a:t>
          </a:r>
          <a:endParaRPr lang="fa-IR" sz="1800" b="1" dirty="0"/>
        </a:p>
      </dgm:t>
    </dgm:pt>
    <dgm:pt modelId="{F1F41593-3BC0-4F8B-B3E3-0FF981DB17FC}" type="parTrans" cxnId="{A93CED94-AF81-4823-99FA-DDE09028ED4F}">
      <dgm:prSet/>
      <dgm:spPr/>
      <dgm:t>
        <a:bodyPr/>
        <a:lstStyle/>
        <a:p>
          <a:pPr rtl="1"/>
          <a:endParaRPr lang="fa-IR"/>
        </a:p>
      </dgm:t>
    </dgm:pt>
    <dgm:pt modelId="{ECD5C5C8-4625-4223-80AD-1199AF3C94AD}" type="sibTrans" cxnId="{A93CED94-AF81-4823-99FA-DDE09028ED4F}">
      <dgm:prSet/>
      <dgm:spPr/>
      <dgm:t>
        <a:bodyPr/>
        <a:lstStyle/>
        <a:p>
          <a:pPr rtl="1"/>
          <a:endParaRPr lang="fa-IR"/>
        </a:p>
      </dgm:t>
    </dgm:pt>
    <dgm:pt modelId="{AAEDCD01-9F21-4E8B-8DF1-DB214536A063}">
      <dgm:prSet phldrT="[Text]" custT="1"/>
      <dgm:spPr/>
      <dgm:t>
        <a:bodyPr/>
        <a:lstStyle/>
        <a:p>
          <a:pPr algn="ctr" rtl="0"/>
          <a:r>
            <a:rPr lang="en-US" sz="3200" b="1" dirty="0" smtClean="0"/>
            <a:t>L</a:t>
          </a:r>
          <a:r>
            <a:rPr lang="en-US" sz="1800" b="1" dirty="0" smtClean="0"/>
            <a:t>earning</a:t>
          </a:r>
          <a:endParaRPr lang="fa-IR" sz="1800" b="1" dirty="0"/>
        </a:p>
      </dgm:t>
    </dgm:pt>
    <dgm:pt modelId="{E431524E-1524-45F2-9A02-9C448F18EBC7}" type="parTrans" cxnId="{45A48568-579B-483A-8CC1-F81AC2C5CE0D}">
      <dgm:prSet/>
      <dgm:spPr/>
      <dgm:t>
        <a:bodyPr/>
        <a:lstStyle/>
        <a:p>
          <a:pPr rtl="1"/>
          <a:endParaRPr lang="fa-IR"/>
        </a:p>
      </dgm:t>
    </dgm:pt>
    <dgm:pt modelId="{B4F252AD-F931-4455-B5F3-92A4AF1AE841}" type="sibTrans" cxnId="{45A48568-579B-483A-8CC1-F81AC2C5CE0D}">
      <dgm:prSet/>
      <dgm:spPr/>
      <dgm:t>
        <a:bodyPr/>
        <a:lstStyle/>
        <a:p>
          <a:pPr rtl="1"/>
          <a:endParaRPr lang="fa-IR"/>
        </a:p>
      </dgm:t>
    </dgm:pt>
    <dgm:pt modelId="{306B228F-4224-4F62-9385-9AA45822ED8D}">
      <dgm:prSet phldrT="[Text]" custT="1"/>
      <dgm:spPr/>
      <dgm:t>
        <a:bodyPr/>
        <a:lstStyle/>
        <a:p>
          <a:pPr algn="ctr" rtl="0"/>
          <a:r>
            <a:rPr lang="en-US" sz="3200" b="1" dirty="0" smtClean="0"/>
            <a:t>A</a:t>
          </a:r>
          <a:r>
            <a:rPr lang="en-US" sz="1800" b="1" dirty="0" smtClean="0"/>
            <a:t>ims</a:t>
          </a:r>
          <a:endParaRPr lang="fa-IR" sz="1800" b="1" dirty="0"/>
        </a:p>
      </dgm:t>
    </dgm:pt>
    <dgm:pt modelId="{BABDAEA4-A4EE-4C5A-8BB0-BC91833ECA6B}" type="parTrans" cxnId="{739C7A54-3051-4F5D-9935-F9FA85518A91}">
      <dgm:prSet/>
      <dgm:spPr/>
      <dgm:t>
        <a:bodyPr/>
        <a:lstStyle/>
        <a:p>
          <a:pPr rtl="1"/>
          <a:endParaRPr lang="fa-IR"/>
        </a:p>
      </dgm:t>
    </dgm:pt>
    <dgm:pt modelId="{4B7CEEC3-C786-4715-9FD9-110E20412E0B}" type="sibTrans" cxnId="{739C7A54-3051-4F5D-9935-F9FA85518A91}">
      <dgm:prSet/>
      <dgm:spPr/>
      <dgm:t>
        <a:bodyPr/>
        <a:lstStyle/>
        <a:p>
          <a:pPr rtl="1"/>
          <a:endParaRPr lang="fa-IR"/>
        </a:p>
      </dgm:t>
    </dgm:pt>
    <dgm:pt modelId="{9E07BF60-252B-49B2-BEBF-9EDC1821B77E}">
      <dgm:prSet phldrT="[Text]" custT="1"/>
      <dgm:spPr/>
      <dgm:t>
        <a:bodyPr/>
        <a:lstStyle/>
        <a:p>
          <a:pPr algn="ctr" rtl="0"/>
          <a:r>
            <a:rPr lang="en-US" sz="3200" b="1" dirty="0" smtClean="0"/>
            <a:t>O</a:t>
          </a:r>
          <a:r>
            <a:rPr lang="en-US" sz="1800" b="1" dirty="0" smtClean="0"/>
            <a:t>rganization</a:t>
          </a:r>
          <a:endParaRPr lang="fa-IR" sz="1800" b="1" dirty="0"/>
        </a:p>
      </dgm:t>
    </dgm:pt>
    <dgm:pt modelId="{E03F4788-AC8A-4E6D-8978-AE17527A119B}" type="parTrans" cxnId="{DC60DD73-A69B-46FB-9506-4108B4F0BCD1}">
      <dgm:prSet/>
      <dgm:spPr/>
      <dgm:t>
        <a:bodyPr/>
        <a:lstStyle/>
        <a:p>
          <a:pPr rtl="1"/>
          <a:endParaRPr lang="fa-IR"/>
        </a:p>
      </dgm:t>
    </dgm:pt>
    <dgm:pt modelId="{194AF3EA-9EBB-4F80-BB62-80AD9CD240EB}" type="sibTrans" cxnId="{DC60DD73-A69B-46FB-9506-4108B4F0BCD1}">
      <dgm:prSet/>
      <dgm:spPr/>
      <dgm:t>
        <a:bodyPr/>
        <a:lstStyle/>
        <a:p>
          <a:pPr rtl="1"/>
          <a:endParaRPr lang="fa-IR"/>
        </a:p>
      </dgm:t>
    </dgm:pt>
    <dgm:pt modelId="{002655FA-B08C-4948-B161-7EFE111985C6}">
      <dgm:prSet phldrT="[Text]" custT="1"/>
      <dgm:spPr/>
      <dgm:t>
        <a:bodyPr/>
        <a:lstStyle/>
        <a:p>
          <a:pPr algn="ctr" rtl="0"/>
          <a:r>
            <a:rPr lang="en-US" sz="3200" b="1" dirty="0" smtClean="0"/>
            <a:t>R</a:t>
          </a:r>
          <a:r>
            <a:rPr lang="en-US" sz="1800" b="1" dirty="0" smtClean="0"/>
            <a:t>eviewing</a:t>
          </a:r>
          <a:endParaRPr lang="fa-IR" sz="1800" b="1" dirty="0"/>
        </a:p>
      </dgm:t>
    </dgm:pt>
    <dgm:pt modelId="{A37AB555-9D99-4F15-AD03-9EF8BFD1B258}" type="parTrans" cxnId="{4D9EE9AE-A289-4E20-9E20-5BE60C661770}">
      <dgm:prSet/>
      <dgm:spPr/>
      <dgm:t>
        <a:bodyPr/>
        <a:lstStyle/>
        <a:p>
          <a:pPr rtl="1"/>
          <a:endParaRPr lang="fa-IR"/>
        </a:p>
      </dgm:t>
    </dgm:pt>
    <dgm:pt modelId="{8EC855DE-5275-494A-B1B7-6468E71F3631}" type="sibTrans" cxnId="{4D9EE9AE-A289-4E20-9E20-5BE60C661770}">
      <dgm:prSet/>
      <dgm:spPr/>
      <dgm:t>
        <a:bodyPr/>
        <a:lstStyle/>
        <a:p>
          <a:pPr rtl="1"/>
          <a:endParaRPr lang="fa-IR"/>
        </a:p>
      </dgm:t>
    </dgm:pt>
    <dgm:pt modelId="{441C7842-EA47-4392-952A-02EDEA308315}">
      <dgm:prSet phldrT="[Text]" custT="1"/>
      <dgm:spPr/>
      <dgm:t>
        <a:bodyPr/>
        <a:lstStyle/>
        <a:p>
          <a:pPr algn="ctr" rtl="0"/>
          <a:r>
            <a:rPr lang="en-US" sz="3200" b="1" dirty="0" smtClean="0"/>
            <a:t>O</a:t>
          </a:r>
          <a:r>
            <a:rPr lang="en-US" sz="1800" b="1" dirty="0" smtClean="0"/>
            <a:t>rientation</a:t>
          </a:r>
          <a:endParaRPr lang="fa-IR" sz="1800" b="1" dirty="0"/>
        </a:p>
      </dgm:t>
    </dgm:pt>
    <dgm:pt modelId="{50010DE0-D613-4138-AF6B-CC3E8A53B402}" type="parTrans" cxnId="{FC56AD39-1C80-46F3-8592-70948F2F0093}">
      <dgm:prSet/>
      <dgm:spPr/>
      <dgm:t>
        <a:bodyPr/>
        <a:lstStyle/>
        <a:p>
          <a:pPr rtl="1"/>
          <a:endParaRPr lang="fa-IR"/>
        </a:p>
      </dgm:t>
    </dgm:pt>
    <dgm:pt modelId="{27F6C78B-E83F-4C1D-A339-A8E3E40CEC76}" type="sibTrans" cxnId="{FC56AD39-1C80-46F3-8592-70948F2F0093}">
      <dgm:prSet/>
      <dgm:spPr/>
      <dgm:t>
        <a:bodyPr/>
        <a:lstStyle/>
        <a:p>
          <a:pPr rtl="1"/>
          <a:endParaRPr lang="fa-IR"/>
        </a:p>
      </dgm:t>
    </dgm:pt>
    <dgm:pt modelId="{332EB63A-E1B7-4722-938A-42A93A3DE2D1}">
      <dgm:prSet phldrT="[Text]" custT="1"/>
      <dgm:spPr/>
      <dgm:t>
        <a:bodyPr/>
        <a:lstStyle/>
        <a:p>
          <a:pPr algn="ctr" rtl="0"/>
          <a:r>
            <a:rPr lang="en-US" sz="3200" b="1" dirty="0" smtClean="0"/>
            <a:t>A</a:t>
          </a:r>
          <a:r>
            <a:rPr lang="en-US" sz="1800" b="1" dirty="0" smtClean="0"/>
            <a:t>ltruism</a:t>
          </a:r>
          <a:endParaRPr lang="fa-IR" sz="1800" b="1" dirty="0"/>
        </a:p>
      </dgm:t>
    </dgm:pt>
    <dgm:pt modelId="{0B90E517-FA27-4B40-8093-A5D3D4405FCA}" type="parTrans" cxnId="{E59B242F-B405-4C52-9BD0-612360A6ED2A}">
      <dgm:prSet/>
      <dgm:spPr/>
      <dgm:t>
        <a:bodyPr/>
        <a:lstStyle/>
        <a:p>
          <a:pPr rtl="1"/>
          <a:endParaRPr lang="fa-IR"/>
        </a:p>
      </dgm:t>
    </dgm:pt>
    <dgm:pt modelId="{1EC4D8C0-E1BF-4349-9E75-5EA1C9C2AFF8}" type="sibTrans" cxnId="{E59B242F-B405-4C52-9BD0-612360A6ED2A}">
      <dgm:prSet/>
      <dgm:spPr/>
      <dgm:t>
        <a:bodyPr/>
        <a:lstStyle/>
        <a:p>
          <a:pPr rtl="1"/>
          <a:endParaRPr lang="fa-IR"/>
        </a:p>
      </dgm:t>
    </dgm:pt>
    <dgm:pt modelId="{56339AD4-75A6-4E92-A5A3-24769FC7EB73}">
      <dgm:prSet phldrT="[Text]" custT="1"/>
      <dgm:spPr/>
      <dgm:t>
        <a:bodyPr/>
        <a:lstStyle/>
        <a:p>
          <a:pPr algn="ctr" rtl="0"/>
          <a:r>
            <a:rPr lang="en-US" sz="3200" b="1" dirty="0" smtClean="0"/>
            <a:t>T</a:t>
          </a:r>
          <a:r>
            <a:rPr lang="en-US" sz="1800" b="1" dirty="0" smtClean="0"/>
            <a:t>ime management</a:t>
          </a:r>
          <a:endParaRPr lang="fa-IR" sz="1800" b="1" dirty="0"/>
        </a:p>
      </dgm:t>
    </dgm:pt>
    <dgm:pt modelId="{6293261E-057D-4220-AF5A-41C25E3BED97}" type="parTrans" cxnId="{21CF14FA-B1FC-4F16-BB42-C99A8887D2B8}">
      <dgm:prSet/>
      <dgm:spPr/>
      <dgm:t>
        <a:bodyPr/>
        <a:lstStyle/>
        <a:p>
          <a:pPr rtl="1"/>
          <a:endParaRPr lang="fa-IR"/>
        </a:p>
      </dgm:t>
    </dgm:pt>
    <dgm:pt modelId="{F9674414-A691-4276-BB20-41DF902D2863}" type="sibTrans" cxnId="{21CF14FA-B1FC-4F16-BB42-C99A8887D2B8}">
      <dgm:prSet/>
      <dgm:spPr/>
      <dgm:t>
        <a:bodyPr/>
        <a:lstStyle/>
        <a:p>
          <a:pPr rtl="1"/>
          <a:endParaRPr lang="fa-IR"/>
        </a:p>
      </dgm:t>
    </dgm:pt>
    <dgm:pt modelId="{51D509E2-60A4-42DE-A866-66DC32CE8AD1}">
      <dgm:prSet phldrT="[Text]" custT="1"/>
      <dgm:spPr/>
      <dgm:t>
        <a:bodyPr/>
        <a:lstStyle/>
        <a:p>
          <a:pPr algn="ctr" rtl="0"/>
          <a:r>
            <a:rPr lang="en-US" sz="3200" b="1" dirty="0" smtClean="0"/>
            <a:t>E</a:t>
          </a:r>
          <a:r>
            <a:rPr lang="en-US" sz="1800" b="1" dirty="0" smtClean="0"/>
            <a:t>thics</a:t>
          </a:r>
          <a:endParaRPr lang="fa-IR" sz="1800" b="1" dirty="0"/>
        </a:p>
      </dgm:t>
    </dgm:pt>
    <dgm:pt modelId="{E1AE0E3E-9880-4256-8A00-ECBA983EA1DA}" type="parTrans" cxnId="{0982EEE4-16E7-45A4-A611-284B611920E2}">
      <dgm:prSet/>
      <dgm:spPr/>
      <dgm:t>
        <a:bodyPr/>
        <a:lstStyle/>
        <a:p>
          <a:endParaRPr lang="en-US"/>
        </a:p>
      </dgm:t>
    </dgm:pt>
    <dgm:pt modelId="{F7DDD192-01A8-4BBF-9B28-FC88C9481656}" type="sibTrans" cxnId="{0982EEE4-16E7-45A4-A611-284B611920E2}">
      <dgm:prSet/>
      <dgm:spPr/>
      <dgm:t>
        <a:bodyPr/>
        <a:lstStyle/>
        <a:p>
          <a:endParaRPr lang="en-US"/>
        </a:p>
      </dgm:t>
    </dgm:pt>
    <dgm:pt modelId="{CC30654A-C766-4EAA-BF55-9725FC7B5F97}">
      <dgm:prSet phldrT="[Text]" custT="1"/>
      <dgm:spPr/>
      <dgm:t>
        <a:bodyPr/>
        <a:lstStyle/>
        <a:p>
          <a:pPr algn="ctr" rtl="0"/>
          <a:r>
            <a:rPr lang="en-US" sz="3200" b="1" dirty="0" smtClean="0"/>
            <a:t>L</a:t>
          </a:r>
          <a:r>
            <a:rPr lang="en-US" sz="1800" b="1" dirty="0" smtClean="0"/>
            <a:t>iability</a:t>
          </a:r>
          <a:endParaRPr lang="fa-IR" sz="1800" b="1" dirty="0"/>
        </a:p>
      </dgm:t>
    </dgm:pt>
    <dgm:pt modelId="{4ED76DE7-A354-4175-952A-CF652CA28CD9}" type="parTrans" cxnId="{83CEF366-536A-4574-9523-05AFA0DE9EA9}">
      <dgm:prSet/>
      <dgm:spPr/>
      <dgm:t>
        <a:bodyPr/>
        <a:lstStyle/>
        <a:p>
          <a:endParaRPr lang="en-US"/>
        </a:p>
      </dgm:t>
    </dgm:pt>
    <dgm:pt modelId="{DD09DE33-862E-47EF-9C6C-2ABBC33F699B}" type="sibTrans" cxnId="{83CEF366-536A-4574-9523-05AFA0DE9EA9}">
      <dgm:prSet/>
      <dgm:spPr/>
      <dgm:t>
        <a:bodyPr/>
        <a:lstStyle/>
        <a:p>
          <a:endParaRPr lang="en-US"/>
        </a:p>
      </dgm:t>
    </dgm:pt>
    <dgm:pt modelId="{9F27B1A5-B638-4FC5-92F8-E66A8AE1AB02}">
      <dgm:prSet phldrT="[Text]" custT="1"/>
      <dgm:spPr/>
      <dgm:t>
        <a:bodyPr/>
        <a:lstStyle/>
        <a:p>
          <a:pPr algn="ctr" rtl="0"/>
          <a:r>
            <a:rPr lang="en-US" sz="3200" b="1" dirty="0" smtClean="0"/>
            <a:t>B</a:t>
          </a:r>
          <a:r>
            <a:rPr lang="en-US" sz="1800" b="1" dirty="0" smtClean="0"/>
            <a:t>orders</a:t>
          </a:r>
          <a:endParaRPr lang="fa-IR" sz="1800" b="1" dirty="0"/>
        </a:p>
      </dgm:t>
    </dgm:pt>
    <dgm:pt modelId="{50130F35-DE45-4699-A8F6-5EBF4249B62C}" type="parTrans" cxnId="{025543B1-073C-48BC-A2F2-2E30965294F4}">
      <dgm:prSet/>
      <dgm:spPr/>
      <dgm:t>
        <a:bodyPr/>
        <a:lstStyle/>
        <a:p>
          <a:endParaRPr lang="en-US"/>
        </a:p>
      </dgm:t>
    </dgm:pt>
    <dgm:pt modelId="{4C6A0FE8-FC54-45FD-9211-0ADECC0D1273}" type="sibTrans" cxnId="{025543B1-073C-48BC-A2F2-2E30965294F4}">
      <dgm:prSet/>
      <dgm:spPr/>
      <dgm:t>
        <a:bodyPr/>
        <a:lstStyle/>
        <a:p>
          <a:endParaRPr lang="en-US"/>
        </a:p>
      </dgm:t>
    </dgm:pt>
    <dgm:pt modelId="{50618D5D-8DE7-41F0-A58A-BCF5ED0AB6E2}" type="pres">
      <dgm:prSet presAssocID="{35175092-E90A-498B-8278-A4528F561F3A}" presName="cycle" presStyleCnt="0">
        <dgm:presLayoutVars>
          <dgm:dir/>
          <dgm:resizeHandles val="exact"/>
        </dgm:presLayoutVars>
      </dgm:prSet>
      <dgm:spPr/>
      <dgm:t>
        <a:bodyPr/>
        <a:lstStyle/>
        <a:p>
          <a:pPr rtl="1"/>
          <a:endParaRPr lang="fa-IR"/>
        </a:p>
      </dgm:t>
    </dgm:pt>
    <dgm:pt modelId="{002D8FD4-9061-417B-9A77-9FB132EAA201}" type="pres">
      <dgm:prSet presAssocID="{57889501-3585-4AD0-A31D-9844B03756D6}" presName="node" presStyleLbl="node1" presStyleIdx="0" presStyleCnt="11" custScaleX="283750" custScaleY="92156" custRadScaleRad="93307" custRadScaleInc="9015">
        <dgm:presLayoutVars>
          <dgm:bulletEnabled val="1"/>
        </dgm:presLayoutVars>
      </dgm:prSet>
      <dgm:spPr/>
      <dgm:t>
        <a:bodyPr/>
        <a:lstStyle/>
        <a:p>
          <a:pPr rtl="1"/>
          <a:endParaRPr lang="fa-IR"/>
        </a:p>
      </dgm:t>
    </dgm:pt>
    <dgm:pt modelId="{32EE70AB-2500-4B94-A35B-ACADC4F91DD8}" type="pres">
      <dgm:prSet presAssocID="{57889501-3585-4AD0-A31D-9844B03756D6}" presName="spNode" presStyleCnt="0"/>
      <dgm:spPr/>
    </dgm:pt>
    <dgm:pt modelId="{6DF751DF-DA4C-4B07-A653-DE223E760AA0}" type="pres">
      <dgm:prSet presAssocID="{ECD5C5C8-4625-4223-80AD-1199AF3C94AD}" presName="sibTrans" presStyleLbl="sibTrans1D1" presStyleIdx="0" presStyleCnt="11"/>
      <dgm:spPr/>
      <dgm:t>
        <a:bodyPr/>
        <a:lstStyle/>
        <a:p>
          <a:pPr rtl="1"/>
          <a:endParaRPr lang="fa-IR"/>
        </a:p>
      </dgm:t>
    </dgm:pt>
    <dgm:pt modelId="{38A6B171-F21B-4023-BD37-B589FCC8FC21}" type="pres">
      <dgm:prSet presAssocID="{441C7842-EA47-4392-952A-02EDEA308315}" presName="node" presStyleLbl="node1" presStyleIdx="1" presStyleCnt="11" custScaleX="283750" custScaleY="92156" custRadScaleRad="125305" custRadScaleInc="260251">
        <dgm:presLayoutVars>
          <dgm:bulletEnabled val="1"/>
        </dgm:presLayoutVars>
      </dgm:prSet>
      <dgm:spPr/>
      <dgm:t>
        <a:bodyPr/>
        <a:lstStyle/>
        <a:p>
          <a:pPr rtl="1"/>
          <a:endParaRPr lang="fa-IR"/>
        </a:p>
      </dgm:t>
    </dgm:pt>
    <dgm:pt modelId="{9700F777-A557-4C34-9DA1-558DEF1AD00D}" type="pres">
      <dgm:prSet presAssocID="{441C7842-EA47-4392-952A-02EDEA308315}" presName="spNode" presStyleCnt="0"/>
      <dgm:spPr/>
    </dgm:pt>
    <dgm:pt modelId="{F0A6F5FD-89DB-40A8-BED0-CFB0ECF5A17E}" type="pres">
      <dgm:prSet presAssocID="{27F6C78B-E83F-4C1D-A339-A8E3E40CEC76}" presName="sibTrans" presStyleLbl="sibTrans1D1" presStyleIdx="1" presStyleCnt="11"/>
      <dgm:spPr/>
      <dgm:t>
        <a:bodyPr/>
        <a:lstStyle/>
        <a:p>
          <a:pPr rtl="1"/>
          <a:endParaRPr lang="fa-IR"/>
        </a:p>
      </dgm:t>
    </dgm:pt>
    <dgm:pt modelId="{32C26379-1FD4-4094-9234-CA4AB4622A7F}" type="pres">
      <dgm:prSet presAssocID="{AAEDCD01-9F21-4E8B-8DF1-DB214536A063}" presName="node" presStyleLbl="node1" presStyleIdx="2" presStyleCnt="11" custScaleX="283750" custScaleY="92156" custRadScaleRad="149097" custRadScaleInc="126666">
        <dgm:presLayoutVars>
          <dgm:bulletEnabled val="1"/>
        </dgm:presLayoutVars>
      </dgm:prSet>
      <dgm:spPr/>
      <dgm:t>
        <a:bodyPr/>
        <a:lstStyle/>
        <a:p>
          <a:pPr rtl="1"/>
          <a:endParaRPr lang="fa-IR"/>
        </a:p>
      </dgm:t>
    </dgm:pt>
    <dgm:pt modelId="{2F4B700E-D869-4D69-A66A-245EE6CCC7BD}" type="pres">
      <dgm:prSet presAssocID="{AAEDCD01-9F21-4E8B-8DF1-DB214536A063}" presName="spNode" presStyleCnt="0"/>
      <dgm:spPr/>
    </dgm:pt>
    <dgm:pt modelId="{3AE32412-3BEC-4713-A7A7-94480D230994}" type="pres">
      <dgm:prSet presAssocID="{B4F252AD-F931-4455-B5F3-92A4AF1AE841}" presName="sibTrans" presStyleLbl="sibTrans1D1" presStyleIdx="2" presStyleCnt="11"/>
      <dgm:spPr/>
      <dgm:t>
        <a:bodyPr/>
        <a:lstStyle/>
        <a:p>
          <a:pPr rtl="1"/>
          <a:endParaRPr lang="fa-IR"/>
        </a:p>
      </dgm:t>
    </dgm:pt>
    <dgm:pt modelId="{E234AB40-8B3E-4A8D-9325-22FC98968CE1}" type="pres">
      <dgm:prSet presAssocID="{CC30654A-C766-4EAA-BF55-9725FC7B5F97}" presName="node" presStyleLbl="node1" presStyleIdx="3" presStyleCnt="11" custScaleX="233375" custRadScaleRad="160127" custRadScaleInc="-43717">
        <dgm:presLayoutVars>
          <dgm:bulletEnabled val="1"/>
        </dgm:presLayoutVars>
      </dgm:prSet>
      <dgm:spPr/>
      <dgm:t>
        <a:bodyPr/>
        <a:lstStyle/>
        <a:p>
          <a:endParaRPr lang="en-US"/>
        </a:p>
      </dgm:t>
    </dgm:pt>
    <dgm:pt modelId="{1050DEB0-8A81-442F-B269-A6CCE15F716C}" type="pres">
      <dgm:prSet presAssocID="{CC30654A-C766-4EAA-BF55-9725FC7B5F97}" presName="spNode" presStyleCnt="0"/>
      <dgm:spPr/>
    </dgm:pt>
    <dgm:pt modelId="{6167C5E0-141E-4854-8375-FA432C4B19F4}" type="pres">
      <dgm:prSet presAssocID="{DD09DE33-862E-47EF-9C6C-2ABBC33F699B}" presName="sibTrans" presStyleLbl="sibTrans1D1" presStyleIdx="3" presStyleCnt="11"/>
      <dgm:spPr/>
      <dgm:t>
        <a:bodyPr/>
        <a:lstStyle/>
        <a:p>
          <a:endParaRPr lang="en-US"/>
        </a:p>
      </dgm:t>
    </dgm:pt>
    <dgm:pt modelId="{65C7959C-6B09-445E-86F1-D90000C19B60}" type="pres">
      <dgm:prSet presAssocID="{306B228F-4224-4F62-9385-9AA45822ED8D}" presName="node" presStyleLbl="node1" presStyleIdx="4" presStyleCnt="11" custScaleX="283750" custScaleY="92156" custRadScaleRad="152141" custRadScaleInc="-190497">
        <dgm:presLayoutVars>
          <dgm:bulletEnabled val="1"/>
        </dgm:presLayoutVars>
      </dgm:prSet>
      <dgm:spPr/>
      <dgm:t>
        <a:bodyPr/>
        <a:lstStyle/>
        <a:p>
          <a:pPr rtl="1"/>
          <a:endParaRPr lang="fa-IR"/>
        </a:p>
      </dgm:t>
    </dgm:pt>
    <dgm:pt modelId="{BF5F6BE0-FF38-4D97-9580-42B14BBC2F5E}" type="pres">
      <dgm:prSet presAssocID="{306B228F-4224-4F62-9385-9AA45822ED8D}" presName="spNode" presStyleCnt="0"/>
      <dgm:spPr/>
    </dgm:pt>
    <dgm:pt modelId="{31705DE5-02C7-46B5-8D43-C8A7C67D2A1B}" type="pres">
      <dgm:prSet presAssocID="{4B7CEEC3-C786-4715-9FD9-110E20412E0B}" presName="sibTrans" presStyleLbl="sibTrans1D1" presStyleIdx="4" presStyleCnt="11"/>
      <dgm:spPr/>
      <dgm:t>
        <a:bodyPr/>
        <a:lstStyle/>
        <a:p>
          <a:pPr rtl="1"/>
          <a:endParaRPr lang="fa-IR"/>
        </a:p>
      </dgm:t>
    </dgm:pt>
    <dgm:pt modelId="{58780EC3-57DD-4BFC-8DD7-BFA415EC4943}" type="pres">
      <dgm:prSet presAssocID="{9F27B1A5-B638-4FC5-92F8-E66A8AE1AB02}" presName="node" presStyleLbl="node1" presStyleIdx="5" presStyleCnt="11" custScaleX="223785" custRadScaleRad="134160" custRadScaleInc="-290699">
        <dgm:presLayoutVars>
          <dgm:bulletEnabled val="1"/>
        </dgm:presLayoutVars>
      </dgm:prSet>
      <dgm:spPr/>
      <dgm:t>
        <a:bodyPr/>
        <a:lstStyle/>
        <a:p>
          <a:endParaRPr lang="en-US"/>
        </a:p>
      </dgm:t>
    </dgm:pt>
    <dgm:pt modelId="{A65455B0-857A-440C-B08B-F053018C0977}" type="pres">
      <dgm:prSet presAssocID="{9F27B1A5-B638-4FC5-92F8-E66A8AE1AB02}" presName="spNode" presStyleCnt="0"/>
      <dgm:spPr/>
    </dgm:pt>
    <dgm:pt modelId="{5E8932BF-F7A6-4005-8BE2-5B58C96EF8A3}" type="pres">
      <dgm:prSet presAssocID="{4C6A0FE8-FC54-45FD-9211-0ADECC0D1273}" presName="sibTrans" presStyleLbl="sibTrans1D1" presStyleIdx="5" presStyleCnt="11"/>
      <dgm:spPr/>
      <dgm:t>
        <a:bodyPr/>
        <a:lstStyle/>
        <a:p>
          <a:endParaRPr lang="en-US"/>
        </a:p>
      </dgm:t>
    </dgm:pt>
    <dgm:pt modelId="{B37B87FC-77B7-44ED-A7E5-C86707AC03DA}" type="pres">
      <dgm:prSet presAssocID="{9E07BF60-252B-49B2-BEBF-9EDC1821B77E}" presName="node" presStyleLbl="node1" presStyleIdx="6" presStyleCnt="11" custScaleX="266195" custScaleY="92156" custRadScaleRad="103158" custRadScaleInc="91920">
        <dgm:presLayoutVars>
          <dgm:bulletEnabled val="1"/>
        </dgm:presLayoutVars>
      </dgm:prSet>
      <dgm:spPr/>
      <dgm:t>
        <a:bodyPr/>
        <a:lstStyle/>
        <a:p>
          <a:pPr rtl="1"/>
          <a:endParaRPr lang="fa-IR"/>
        </a:p>
      </dgm:t>
    </dgm:pt>
    <dgm:pt modelId="{5B5E6ECE-148C-4518-AFD9-1DD7C322CD04}" type="pres">
      <dgm:prSet presAssocID="{9E07BF60-252B-49B2-BEBF-9EDC1821B77E}" presName="spNode" presStyleCnt="0"/>
      <dgm:spPr/>
    </dgm:pt>
    <dgm:pt modelId="{F835921A-970F-4959-AEA9-2EE31DEC1988}" type="pres">
      <dgm:prSet presAssocID="{194AF3EA-9EBB-4F80-BB62-80AD9CD240EB}" presName="sibTrans" presStyleLbl="sibTrans1D1" presStyleIdx="6" presStyleCnt="11"/>
      <dgm:spPr/>
      <dgm:t>
        <a:bodyPr/>
        <a:lstStyle/>
        <a:p>
          <a:pPr rtl="1"/>
          <a:endParaRPr lang="fa-IR"/>
        </a:p>
      </dgm:t>
    </dgm:pt>
    <dgm:pt modelId="{8991C0FE-1D28-4218-9BAE-7FC8105443D1}" type="pres">
      <dgm:prSet presAssocID="{002655FA-B08C-4948-B161-7EFE111985C6}" presName="node" presStyleLbl="node1" presStyleIdx="7" presStyleCnt="11" custScaleX="210902" custScaleY="92156" custRadScaleRad="96600" custRadScaleInc="74172">
        <dgm:presLayoutVars>
          <dgm:bulletEnabled val="1"/>
        </dgm:presLayoutVars>
      </dgm:prSet>
      <dgm:spPr/>
      <dgm:t>
        <a:bodyPr/>
        <a:lstStyle/>
        <a:p>
          <a:pPr rtl="1"/>
          <a:endParaRPr lang="fa-IR"/>
        </a:p>
      </dgm:t>
    </dgm:pt>
    <dgm:pt modelId="{C493BE33-6998-4401-85EE-694153A45CDF}" type="pres">
      <dgm:prSet presAssocID="{002655FA-B08C-4948-B161-7EFE111985C6}" presName="spNode" presStyleCnt="0"/>
      <dgm:spPr/>
    </dgm:pt>
    <dgm:pt modelId="{84B42240-BF50-45DC-A91A-DF3C67D61C1D}" type="pres">
      <dgm:prSet presAssocID="{8EC855DE-5275-494A-B1B7-6468E71F3631}" presName="sibTrans" presStyleLbl="sibTrans1D1" presStyleIdx="7" presStyleCnt="11"/>
      <dgm:spPr/>
      <dgm:t>
        <a:bodyPr/>
        <a:lstStyle/>
        <a:p>
          <a:pPr rtl="1"/>
          <a:endParaRPr lang="fa-IR"/>
        </a:p>
      </dgm:t>
    </dgm:pt>
    <dgm:pt modelId="{A75F60C6-7109-4229-8B70-D97B8F50525B}" type="pres">
      <dgm:prSet presAssocID="{332EB63A-E1B7-4722-938A-42A93A3DE2D1}" presName="node" presStyleLbl="node1" presStyleIdx="8" presStyleCnt="11" custScaleX="283750" custScaleY="92156" custRadScaleRad="90329" custRadScaleInc="24572">
        <dgm:presLayoutVars>
          <dgm:bulletEnabled val="1"/>
        </dgm:presLayoutVars>
      </dgm:prSet>
      <dgm:spPr/>
      <dgm:t>
        <a:bodyPr/>
        <a:lstStyle/>
        <a:p>
          <a:pPr rtl="1"/>
          <a:endParaRPr lang="fa-IR"/>
        </a:p>
      </dgm:t>
    </dgm:pt>
    <dgm:pt modelId="{F138FBD0-175C-4242-87B7-58BB74C6F989}" type="pres">
      <dgm:prSet presAssocID="{332EB63A-E1B7-4722-938A-42A93A3DE2D1}" presName="spNode" presStyleCnt="0"/>
      <dgm:spPr/>
    </dgm:pt>
    <dgm:pt modelId="{F966839E-40E1-41F3-8042-F213190B45BA}" type="pres">
      <dgm:prSet presAssocID="{1EC4D8C0-E1BF-4349-9E75-5EA1C9C2AFF8}" presName="sibTrans" presStyleLbl="sibTrans1D1" presStyleIdx="8" presStyleCnt="11"/>
      <dgm:spPr/>
      <dgm:t>
        <a:bodyPr/>
        <a:lstStyle/>
        <a:p>
          <a:pPr rtl="1"/>
          <a:endParaRPr lang="fa-IR"/>
        </a:p>
      </dgm:t>
    </dgm:pt>
    <dgm:pt modelId="{72CBCFF6-EBB8-4E69-A027-AA36658099F3}" type="pres">
      <dgm:prSet presAssocID="{56339AD4-75A6-4E92-A5A3-24769FC7EB73}" presName="node" presStyleLbl="node1" presStyleIdx="9" presStyleCnt="11" custScaleX="330504" custScaleY="92156" custRadScaleRad="80776" custRadScaleInc="-40800">
        <dgm:presLayoutVars>
          <dgm:bulletEnabled val="1"/>
        </dgm:presLayoutVars>
      </dgm:prSet>
      <dgm:spPr/>
      <dgm:t>
        <a:bodyPr/>
        <a:lstStyle/>
        <a:p>
          <a:pPr rtl="1"/>
          <a:endParaRPr lang="fa-IR"/>
        </a:p>
      </dgm:t>
    </dgm:pt>
    <dgm:pt modelId="{FB977FE9-1193-4FD2-A02A-4DD7213EE111}" type="pres">
      <dgm:prSet presAssocID="{56339AD4-75A6-4E92-A5A3-24769FC7EB73}" presName="spNode" presStyleCnt="0"/>
      <dgm:spPr/>
    </dgm:pt>
    <dgm:pt modelId="{C5E1330E-3546-4C48-8564-E35FBBA9D0D3}" type="pres">
      <dgm:prSet presAssocID="{F9674414-A691-4276-BB20-41DF902D2863}" presName="sibTrans" presStyleLbl="sibTrans1D1" presStyleIdx="9" presStyleCnt="11"/>
      <dgm:spPr/>
      <dgm:t>
        <a:bodyPr/>
        <a:lstStyle/>
        <a:p>
          <a:pPr rtl="1"/>
          <a:endParaRPr lang="fa-IR"/>
        </a:p>
      </dgm:t>
    </dgm:pt>
    <dgm:pt modelId="{381F9ADC-4E63-45E3-9341-88D1694EE9F8}" type="pres">
      <dgm:prSet presAssocID="{51D509E2-60A4-42DE-A866-66DC32CE8AD1}" presName="node" presStyleLbl="node1" presStyleIdx="10" presStyleCnt="11" custScaleX="215818" custRadScaleRad="82752" custRadScaleInc="-102204">
        <dgm:presLayoutVars>
          <dgm:bulletEnabled val="1"/>
        </dgm:presLayoutVars>
      </dgm:prSet>
      <dgm:spPr/>
      <dgm:t>
        <a:bodyPr/>
        <a:lstStyle/>
        <a:p>
          <a:endParaRPr lang="en-US"/>
        </a:p>
      </dgm:t>
    </dgm:pt>
    <dgm:pt modelId="{31F793A7-AF2A-4A5C-9CAE-21640D66520F}" type="pres">
      <dgm:prSet presAssocID="{51D509E2-60A4-42DE-A866-66DC32CE8AD1}" presName="spNode" presStyleCnt="0"/>
      <dgm:spPr/>
    </dgm:pt>
    <dgm:pt modelId="{99E627A0-2364-4AFE-B8D4-2CAEF954915C}" type="pres">
      <dgm:prSet presAssocID="{F7DDD192-01A8-4BBF-9B28-FC88C9481656}" presName="sibTrans" presStyleLbl="sibTrans1D1" presStyleIdx="10" presStyleCnt="11"/>
      <dgm:spPr/>
      <dgm:t>
        <a:bodyPr/>
        <a:lstStyle/>
        <a:p>
          <a:endParaRPr lang="en-US"/>
        </a:p>
      </dgm:t>
    </dgm:pt>
  </dgm:ptLst>
  <dgm:cxnLst>
    <dgm:cxn modelId="{F8854738-F42B-47C8-921C-8E9B81ABAF5F}" type="presOf" srcId="{ECD5C5C8-4625-4223-80AD-1199AF3C94AD}" destId="{6DF751DF-DA4C-4B07-A653-DE223E760AA0}" srcOrd="0" destOrd="0" presId="urn:microsoft.com/office/officeart/2005/8/layout/cycle5"/>
    <dgm:cxn modelId="{5B91A0FB-BEB4-43B7-A0AB-5E5739518D00}" type="presOf" srcId="{9F27B1A5-B638-4FC5-92F8-E66A8AE1AB02}" destId="{58780EC3-57DD-4BFC-8DD7-BFA415EC4943}" srcOrd="0" destOrd="0" presId="urn:microsoft.com/office/officeart/2005/8/layout/cycle5"/>
    <dgm:cxn modelId="{7A4100F6-5AEA-475E-AC3C-356B9B21515C}" type="presOf" srcId="{35175092-E90A-498B-8278-A4528F561F3A}" destId="{50618D5D-8DE7-41F0-A58A-BCF5ED0AB6E2}" srcOrd="0" destOrd="0" presId="urn:microsoft.com/office/officeart/2005/8/layout/cycle5"/>
    <dgm:cxn modelId="{A93CED94-AF81-4823-99FA-DDE09028ED4F}" srcId="{35175092-E90A-498B-8278-A4528F561F3A}" destId="{57889501-3585-4AD0-A31D-9844B03756D6}" srcOrd="0" destOrd="0" parTransId="{F1F41593-3BC0-4F8B-B3E3-0FF981DB17FC}" sibTransId="{ECD5C5C8-4625-4223-80AD-1199AF3C94AD}"/>
    <dgm:cxn modelId="{E59B242F-B405-4C52-9BD0-612360A6ED2A}" srcId="{35175092-E90A-498B-8278-A4528F561F3A}" destId="{332EB63A-E1B7-4722-938A-42A93A3DE2D1}" srcOrd="8" destOrd="0" parTransId="{0B90E517-FA27-4B40-8093-A5D3D4405FCA}" sibTransId="{1EC4D8C0-E1BF-4349-9E75-5EA1C9C2AFF8}"/>
    <dgm:cxn modelId="{025543B1-073C-48BC-A2F2-2E30965294F4}" srcId="{35175092-E90A-498B-8278-A4528F561F3A}" destId="{9F27B1A5-B638-4FC5-92F8-E66A8AE1AB02}" srcOrd="5" destOrd="0" parTransId="{50130F35-DE45-4699-A8F6-5EBF4249B62C}" sibTransId="{4C6A0FE8-FC54-45FD-9211-0ADECC0D1273}"/>
    <dgm:cxn modelId="{14F3A42C-A82D-471F-A15E-BA95EC6C5A7A}" type="presOf" srcId="{AAEDCD01-9F21-4E8B-8DF1-DB214536A063}" destId="{32C26379-1FD4-4094-9234-CA4AB4622A7F}" srcOrd="0" destOrd="0" presId="urn:microsoft.com/office/officeart/2005/8/layout/cycle5"/>
    <dgm:cxn modelId="{3F0CE170-CC7C-436A-87A0-0782402BA8FC}" type="presOf" srcId="{CC30654A-C766-4EAA-BF55-9725FC7B5F97}" destId="{E234AB40-8B3E-4A8D-9325-22FC98968CE1}" srcOrd="0" destOrd="0" presId="urn:microsoft.com/office/officeart/2005/8/layout/cycle5"/>
    <dgm:cxn modelId="{4750A023-C34F-4ADC-BC51-7CC8F3D816A0}" type="presOf" srcId="{002655FA-B08C-4948-B161-7EFE111985C6}" destId="{8991C0FE-1D28-4218-9BAE-7FC8105443D1}" srcOrd="0" destOrd="0" presId="urn:microsoft.com/office/officeart/2005/8/layout/cycle5"/>
    <dgm:cxn modelId="{45A48568-579B-483A-8CC1-F81AC2C5CE0D}" srcId="{35175092-E90A-498B-8278-A4528F561F3A}" destId="{AAEDCD01-9F21-4E8B-8DF1-DB214536A063}" srcOrd="2" destOrd="0" parTransId="{E431524E-1524-45F2-9A02-9C448F18EBC7}" sibTransId="{B4F252AD-F931-4455-B5F3-92A4AF1AE841}"/>
    <dgm:cxn modelId="{64CF2E39-B74D-45A0-BF51-00B330A08475}" type="presOf" srcId="{57889501-3585-4AD0-A31D-9844B03756D6}" destId="{002D8FD4-9061-417B-9A77-9FB132EAA201}" srcOrd="0" destOrd="0" presId="urn:microsoft.com/office/officeart/2005/8/layout/cycle5"/>
    <dgm:cxn modelId="{83CEF366-536A-4574-9523-05AFA0DE9EA9}" srcId="{35175092-E90A-498B-8278-A4528F561F3A}" destId="{CC30654A-C766-4EAA-BF55-9725FC7B5F97}" srcOrd="3" destOrd="0" parTransId="{4ED76DE7-A354-4175-952A-CF652CA28CD9}" sibTransId="{DD09DE33-862E-47EF-9C6C-2ABBC33F699B}"/>
    <dgm:cxn modelId="{21CF14FA-B1FC-4F16-BB42-C99A8887D2B8}" srcId="{35175092-E90A-498B-8278-A4528F561F3A}" destId="{56339AD4-75A6-4E92-A5A3-24769FC7EB73}" srcOrd="9" destOrd="0" parTransId="{6293261E-057D-4220-AF5A-41C25E3BED97}" sibTransId="{F9674414-A691-4276-BB20-41DF902D2863}"/>
    <dgm:cxn modelId="{47E3A577-1A58-47CA-822C-E9E3BBB2022E}" type="presOf" srcId="{4B7CEEC3-C786-4715-9FD9-110E20412E0B}" destId="{31705DE5-02C7-46B5-8D43-C8A7C67D2A1B}" srcOrd="0" destOrd="0" presId="urn:microsoft.com/office/officeart/2005/8/layout/cycle5"/>
    <dgm:cxn modelId="{0F2D33FA-59A1-4880-AD43-4D270BB63C3F}" type="presOf" srcId="{F9674414-A691-4276-BB20-41DF902D2863}" destId="{C5E1330E-3546-4C48-8564-E35FBBA9D0D3}" srcOrd="0" destOrd="0" presId="urn:microsoft.com/office/officeart/2005/8/layout/cycle5"/>
    <dgm:cxn modelId="{0982EEE4-16E7-45A4-A611-284B611920E2}" srcId="{35175092-E90A-498B-8278-A4528F561F3A}" destId="{51D509E2-60A4-42DE-A866-66DC32CE8AD1}" srcOrd="10" destOrd="0" parTransId="{E1AE0E3E-9880-4256-8A00-ECBA983EA1DA}" sibTransId="{F7DDD192-01A8-4BBF-9B28-FC88C9481656}"/>
    <dgm:cxn modelId="{8A4F2D43-EAF4-49AB-A5D3-CF609B2FECC3}" type="presOf" srcId="{27F6C78B-E83F-4C1D-A339-A8E3E40CEC76}" destId="{F0A6F5FD-89DB-40A8-BED0-CFB0ECF5A17E}" srcOrd="0" destOrd="0" presId="urn:microsoft.com/office/officeart/2005/8/layout/cycle5"/>
    <dgm:cxn modelId="{259E8D10-CF97-4D9F-A48B-16B6A8E44523}" type="presOf" srcId="{F7DDD192-01A8-4BBF-9B28-FC88C9481656}" destId="{99E627A0-2364-4AFE-B8D4-2CAEF954915C}" srcOrd="0" destOrd="0" presId="urn:microsoft.com/office/officeart/2005/8/layout/cycle5"/>
    <dgm:cxn modelId="{4D9EE9AE-A289-4E20-9E20-5BE60C661770}" srcId="{35175092-E90A-498B-8278-A4528F561F3A}" destId="{002655FA-B08C-4948-B161-7EFE111985C6}" srcOrd="7" destOrd="0" parTransId="{A37AB555-9D99-4F15-AD03-9EF8BFD1B258}" sibTransId="{8EC855DE-5275-494A-B1B7-6468E71F3631}"/>
    <dgm:cxn modelId="{E650C9ED-C95F-4FD9-AF92-8C42BBA7A704}" type="presOf" srcId="{DD09DE33-862E-47EF-9C6C-2ABBC33F699B}" destId="{6167C5E0-141E-4854-8375-FA432C4B19F4}" srcOrd="0" destOrd="0" presId="urn:microsoft.com/office/officeart/2005/8/layout/cycle5"/>
    <dgm:cxn modelId="{BD92916A-16DA-4DBB-A0C2-34F4900BF303}" type="presOf" srcId="{332EB63A-E1B7-4722-938A-42A93A3DE2D1}" destId="{A75F60C6-7109-4229-8B70-D97B8F50525B}" srcOrd="0" destOrd="0" presId="urn:microsoft.com/office/officeart/2005/8/layout/cycle5"/>
    <dgm:cxn modelId="{FDEF65BE-A339-4093-9AD1-031BD954BCC0}" type="presOf" srcId="{9E07BF60-252B-49B2-BEBF-9EDC1821B77E}" destId="{B37B87FC-77B7-44ED-A7E5-C86707AC03DA}" srcOrd="0" destOrd="0" presId="urn:microsoft.com/office/officeart/2005/8/layout/cycle5"/>
    <dgm:cxn modelId="{B6F0C77A-DC60-41BF-8167-8C3A3BE0AB2A}" type="presOf" srcId="{4C6A0FE8-FC54-45FD-9211-0ADECC0D1273}" destId="{5E8932BF-F7A6-4005-8BE2-5B58C96EF8A3}" srcOrd="0" destOrd="0" presId="urn:microsoft.com/office/officeart/2005/8/layout/cycle5"/>
    <dgm:cxn modelId="{0B90A098-6308-4C36-AFE0-9BF481AFD9AB}" type="presOf" srcId="{1EC4D8C0-E1BF-4349-9E75-5EA1C9C2AFF8}" destId="{F966839E-40E1-41F3-8042-F213190B45BA}" srcOrd="0" destOrd="0" presId="urn:microsoft.com/office/officeart/2005/8/layout/cycle5"/>
    <dgm:cxn modelId="{E332028D-1F58-466F-9BEE-8AF93A1D171B}" type="presOf" srcId="{56339AD4-75A6-4E92-A5A3-24769FC7EB73}" destId="{72CBCFF6-EBB8-4E69-A027-AA36658099F3}" srcOrd="0" destOrd="0" presId="urn:microsoft.com/office/officeart/2005/8/layout/cycle5"/>
    <dgm:cxn modelId="{739C7A54-3051-4F5D-9935-F9FA85518A91}" srcId="{35175092-E90A-498B-8278-A4528F561F3A}" destId="{306B228F-4224-4F62-9385-9AA45822ED8D}" srcOrd="4" destOrd="0" parTransId="{BABDAEA4-A4EE-4C5A-8BB0-BC91833ECA6B}" sibTransId="{4B7CEEC3-C786-4715-9FD9-110E20412E0B}"/>
    <dgm:cxn modelId="{507F7158-6979-47A7-B7DE-D40F637E5B60}" type="presOf" srcId="{8EC855DE-5275-494A-B1B7-6468E71F3631}" destId="{84B42240-BF50-45DC-A91A-DF3C67D61C1D}" srcOrd="0" destOrd="0" presId="urn:microsoft.com/office/officeart/2005/8/layout/cycle5"/>
    <dgm:cxn modelId="{645E4E94-FC3A-43A9-BD0B-28D337D3515D}" type="presOf" srcId="{B4F252AD-F931-4455-B5F3-92A4AF1AE841}" destId="{3AE32412-3BEC-4713-A7A7-94480D230994}" srcOrd="0" destOrd="0" presId="urn:microsoft.com/office/officeart/2005/8/layout/cycle5"/>
    <dgm:cxn modelId="{ECDDE60B-1536-445B-99B9-D2E5D2E680F6}" type="presOf" srcId="{51D509E2-60A4-42DE-A866-66DC32CE8AD1}" destId="{381F9ADC-4E63-45E3-9341-88D1694EE9F8}" srcOrd="0" destOrd="0" presId="urn:microsoft.com/office/officeart/2005/8/layout/cycle5"/>
    <dgm:cxn modelId="{FC56AD39-1C80-46F3-8592-70948F2F0093}" srcId="{35175092-E90A-498B-8278-A4528F561F3A}" destId="{441C7842-EA47-4392-952A-02EDEA308315}" srcOrd="1" destOrd="0" parTransId="{50010DE0-D613-4138-AF6B-CC3E8A53B402}" sibTransId="{27F6C78B-E83F-4C1D-A339-A8E3E40CEC76}"/>
    <dgm:cxn modelId="{FE8018C0-7B61-4DE9-9329-C337E40DDB2D}" type="presOf" srcId="{194AF3EA-9EBB-4F80-BB62-80AD9CD240EB}" destId="{F835921A-970F-4959-AEA9-2EE31DEC1988}" srcOrd="0" destOrd="0" presId="urn:microsoft.com/office/officeart/2005/8/layout/cycle5"/>
    <dgm:cxn modelId="{DC60DD73-A69B-46FB-9506-4108B4F0BCD1}" srcId="{35175092-E90A-498B-8278-A4528F561F3A}" destId="{9E07BF60-252B-49B2-BEBF-9EDC1821B77E}" srcOrd="6" destOrd="0" parTransId="{E03F4788-AC8A-4E6D-8978-AE17527A119B}" sibTransId="{194AF3EA-9EBB-4F80-BB62-80AD9CD240EB}"/>
    <dgm:cxn modelId="{C3719E5B-07B1-4E32-94DD-7B7918D9F000}" type="presOf" srcId="{441C7842-EA47-4392-952A-02EDEA308315}" destId="{38A6B171-F21B-4023-BD37-B589FCC8FC21}" srcOrd="0" destOrd="0" presId="urn:microsoft.com/office/officeart/2005/8/layout/cycle5"/>
    <dgm:cxn modelId="{3E55F858-37DB-4DFA-9A70-B57D3E1A1D9C}" type="presOf" srcId="{306B228F-4224-4F62-9385-9AA45822ED8D}" destId="{65C7959C-6B09-445E-86F1-D90000C19B60}" srcOrd="0" destOrd="0" presId="urn:microsoft.com/office/officeart/2005/8/layout/cycle5"/>
    <dgm:cxn modelId="{1D736099-BE2E-46E1-9F2D-204B3A9A1948}" type="presParOf" srcId="{50618D5D-8DE7-41F0-A58A-BCF5ED0AB6E2}" destId="{002D8FD4-9061-417B-9A77-9FB132EAA201}" srcOrd="0" destOrd="0" presId="urn:microsoft.com/office/officeart/2005/8/layout/cycle5"/>
    <dgm:cxn modelId="{183DBBF5-AD88-428D-A84D-63310A227234}" type="presParOf" srcId="{50618D5D-8DE7-41F0-A58A-BCF5ED0AB6E2}" destId="{32EE70AB-2500-4B94-A35B-ACADC4F91DD8}" srcOrd="1" destOrd="0" presId="urn:microsoft.com/office/officeart/2005/8/layout/cycle5"/>
    <dgm:cxn modelId="{915E528F-1DE8-4837-89A9-D5F30C1E17BE}" type="presParOf" srcId="{50618D5D-8DE7-41F0-A58A-BCF5ED0AB6E2}" destId="{6DF751DF-DA4C-4B07-A653-DE223E760AA0}" srcOrd="2" destOrd="0" presId="urn:microsoft.com/office/officeart/2005/8/layout/cycle5"/>
    <dgm:cxn modelId="{B429C341-984E-4BDE-956B-55965578F824}" type="presParOf" srcId="{50618D5D-8DE7-41F0-A58A-BCF5ED0AB6E2}" destId="{38A6B171-F21B-4023-BD37-B589FCC8FC21}" srcOrd="3" destOrd="0" presId="urn:microsoft.com/office/officeart/2005/8/layout/cycle5"/>
    <dgm:cxn modelId="{8EFB9E3E-5A48-463B-A5CE-B58C9994E828}" type="presParOf" srcId="{50618D5D-8DE7-41F0-A58A-BCF5ED0AB6E2}" destId="{9700F777-A557-4C34-9DA1-558DEF1AD00D}" srcOrd="4" destOrd="0" presId="urn:microsoft.com/office/officeart/2005/8/layout/cycle5"/>
    <dgm:cxn modelId="{425CC4BD-3286-4FF2-8AC1-E1B3BC7FB7B3}" type="presParOf" srcId="{50618D5D-8DE7-41F0-A58A-BCF5ED0AB6E2}" destId="{F0A6F5FD-89DB-40A8-BED0-CFB0ECF5A17E}" srcOrd="5" destOrd="0" presId="urn:microsoft.com/office/officeart/2005/8/layout/cycle5"/>
    <dgm:cxn modelId="{BEF02464-4F34-44CE-9790-C03269489FD7}" type="presParOf" srcId="{50618D5D-8DE7-41F0-A58A-BCF5ED0AB6E2}" destId="{32C26379-1FD4-4094-9234-CA4AB4622A7F}" srcOrd="6" destOrd="0" presId="urn:microsoft.com/office/officeart/2005/8/layout/cycle5"/>
    <dgm:cxn modelId="{20D882B7-9548-431A-A8F1-9AE70FC2C684}" type="presParOf" srcId="{50618D5D-8DE7-41F0-A58A-BCF5ED0AB6E2}" destId="{2F4B700E-D869-4D69-A66A-245EE6CCC7BD}" srcOrd="7" destOrd="0" presId="urn:microsoft.com/office/officeart/2005/8/layout/cycle5"/>
    <dgm:cxn modelId="{F6954E49-96A1-4848-B8F0-1EEBBE1BC691}" type="presParOf" srcId="{50618D5D-8DE7-41F0-A58A-BCF5ED0AB6E2}" destId="{3AE32412-3BEC-4713-A7A7-94480D230994}" srcOrd="8" destOrd="0" presId="urn:microsoft.com/office/officeart/2005/8/layout/cycle5"/>
    <dgm:cxn modelId="{BA523536-D3FD-445A-AA42-6C12D54A2CB7}" type="presParOf" srcId="{50618D5D-8DE7-41F0-A58A-BCF5ED0AB6E2}" destId="{E234AB40-8B3E-4A8D-9325-22FC98968CE1}" srcOrd="9" destOrd="0" presId="urn:microsoft.com/office/officeart/2005/8/layout/cycle5"/>
    <dgm:cxn modelId="{5427A38F-F7BE-492E-B465-73514E020412}" type="presParOf" srcId="{50618D5D-8DE7-41F0-A58A-BCF5ED0AB6E2}" destId="{1050DEB0-8A81-442F-B269-A6CCE15F716C}" srcOrd="10" destOrd="0" presId="urn:microsoft.com/office/officeart/2005/8/layout/cycle5"/>
    <dgm:cxn modelId="{EFF8FE6D-87FD-4154-BB0C-572146E8F8BC}" type="presParOf" srcId="{50618D5D-8DE7-41F0-A58A-BCF5ED0AB6E2}" destId="{6167C5E0-141E-4854-8375-FA432C4B19F4}" srcOrd="11" destOrd="0" presId="urn:microsoft.com/office/officeart/2005/8/layout/cycle5"/>
    <dgm:cxn modelId="{3C74BB36-3341-4FCC-9808-AFB9E8FBC7C7}" type="presParOf" srcId="{50618D5D-8DE7-41F0-A58A-BCF5ED0AB6E2}" destId="{65C7959C-6B09-445E-86F1-D90000C19B60}" srcOrd="12" destOrd="0" presId="urn:microsoft.com/office/officeart/2005/8/layout/cycle5"/>
    <dgm:cxn modelId="{01815CE3-49BC-4A18-A885-D5C11EAA06AB}" type="presParOf" srcId="{50618D5D-8DE7-41F0-A58A-BCF5ED0AB6E2}" destId="{BF5F6BE0-FF38-4D97-9580-42B14BBC2F5E}" srcOrd="13" destOrd="0" presId="urn:microsoft.com/office/officeart/2005/8/layout/cycle5"/>
    <dgm:cxn modelId="{C960E79A-4497-41D3-971F-C092A250EB1F}" type="presParOf" srcId="{50618D5D-8DE7-41F0-A58A-BCF5ED0AB6E2}" destId="{31705DE5-02C7-46B5-8D43-C8A7C67D2A1B}" srcOrd="14" destOrd="0" presId="urn:microsoft.com/office/officeart/2005/8/layout/cycle5"/>
    <dgm:cxn modelId="{4490ECED-69E4-4B6E-B603-2816E2B61873}" type="presParOf" srcId="{50618D5D-8DE7-41F0-A58A-BCF5ED0AB6E2}" destId="{58780EC3-57DD-4BFC-8DD7-BFA415EC4943}" srcOrd="15" destOrd="0" presId="urn:microsoft.com/office/officeart/2005/8/layout/cycle5"/>
    <dgm:cxn modelId="{994BB9DE-ECAC-4FB7-BEAD-3770B829A990}" type="presParOf" srcId="{50618D5D-8DE7-41F0-A58A-BCF5ED0AB6E2}" destId="{A65455B0-857A-440C-B08B-F053018C0977}" srcOrd="16" destOrd="0" presId="urn:microsoft.com/office/officeart/2005/8/layout/cycle5"/>
    <dgm:cxn modelId="{A6F02F30-A241-4B1B-8287-1E0D613F6FE8}" type="presParOf" srcId="{50618D5D-8DE7-41F0-A58A-BCF5ED0AB6E2}" destId="{5E8932BF-F7A6-4005-8BE2-5B58C96EF8A3}" srcOrd="17" destOrd="0" presId="urn:microsoft.com/office/officeart/2005/8/layout/cycle5"/>
    <dgm:cxn modelId="{7D262851-A4C8-4D88-94BF-86F133766A98}" type="presParOf" srcId="{50618D5D-8DE7-41F0-A58A-BCF5ED0AB6E2}" destId="{B37B87FC-77B7-44ED-A7E5-C86707AC03DA}" srcOrd="18" destOrd="0" presId="urn:microsoft.com/office/officeart/2005/8/layout/cycle5"/>
    <dgm:cxn modelId="{5C62548B-A81F-42A7-A5B3-E006589C4230}" type="presParOf" srcId="{50618D5D-8DE7-41F0-A58A-BCF5ED0AB6E2}" destId="{5B5E6ECE-148C-4518-AFD9-1DD7C322CD04}" srcOrd="19" destOrd="0" presId="urn:microsoft.com/office/officeart/2005/8/layout/cycle5"/>
    <dgm:cxn modelId="{A8A7EBA9-C304-4E58-8CFA-679CF1A454A7}" type="presParOf" srcId="{50618D5D-8DE7-41F0-A58A-BCF5ED0AB6E2}" destId="{F835921A-970F-4959-AEA9-2EE31DEC1988}" srcOrd="20" destOrd="0" presId="urn:microsoft.com/office/officeart/2005/8/layout/cycle5"/>
    <dgm:cxn modelId="{9BD125AE-B278-477E-93DA-083D412A827E}" type="presParOf" srcId="{50618D5D-8DE7-41F0-A58A-BCF5ED0AB6E2}" destId="{8991C0FE-1D28-4218-9BAE-7FC8105443D1}" srcOrd="21" destOrd="0" presId="urn:microsoft.com/office/officeart/2005/8/layout/cycle5"/>
    <dgm:cxn modelId="{0189654A-658F-45DF-8199-6FEEB02092D3}" type="presParOf" srcId="{50618D5D-8DE7-41F0-A58A-BCF5ED0AB6E2}" destId="{C493BE33-6998-4401-85EE-694153A45CDF}" srcOrd="22" destOrd="0" presId="urn:microsoft.com/office/officeart/2005/8/layout/cycle5"/>
    <dgm:cxn modelId="{3F38107A-FCAB-4D8F-988B-D49504B80CFB}" type="presParOf" srcId="{50618D5D-8DE7-41F0-A58A-BCF5ED0AB6E2}" destId="{84B42240-BF50-45DC-A91A-DF3C67D61C1D}" srcOrd="23" destOrd="0" presId="urn:microsoft.com/office/officeart/2005/8/layout/cycle5"/>
    <dgm:cxn modelId="{E4F6A897-E63D-40E6-B7A4-BC45BB5A15A6}" type="presParOf" srcId="{50618D5D-8DE7-41F0-A58A-BCF5ED0AB6E2}" destId="{A75F60C6-7109-4229-8B70-D97B8F50525B}" srcOrd="24" destOrd="0" presId="urn:microsoft.com/office/officeart/2005/8/layout/cycle5"/>
    <dgm:cxn modelId="{F99D6E13-0D92-45D1-ADF8-5888EED6D509}" type="presParOf" srcId="{50618D5D-8DE7-41F0-A58A-BCF5ED0AB6E2}" destId="{F138FBD0-175C-4242-87B7-58BB74C6F989}" srcOrd="25" destOrd="0" presId="urn:microsoft.com/office/officeart/2005/8/layout/cycle5"/>
    <dgm:cxn modelId="{9B70FE50-56F4-4F01-B6B9-3A3CE4452B44}" type="presParOf" srcId="{50618D5D-8DE7-41F0-A58A-BCF5ED0AB6E2}" destId="{F966839E-40E1-41F3-8042-F213190B45BA}" srcOrd="26" destOrd="0" presId="urn:microsoft.com/office/officeart/2005/8/layout/cycle5"/>
    <dgm:cxn modelId="{E204DB1A-8A1A-4DB0-9D7B-661B0BC488AC}" type="presParOf" srcId="{50618D5D-8DE7-41F0-A58A-BCF5ED0AB6E2}" destId="{72CBCFF6-EBB8-4E69-A027-AA36658099F3}" srcOrd="27" destOrd="0" presId="urn:microsoft.com/office/officeart/2005/8/layout/cycle5"/>
    <dgm:cxn modelId="{81520A8F-6625-4070-AD0D-4A9C08F9D658}" type="presParOf" srcId="{50618D5D-8DE7-41F0-A58A-BCF5ED0AB6E2}" destId="{FB977FE9-1193-4FD2-A02A-4DD7213EE111}" srcOrd="28" destOrd="0" presId="urn:microsoft.com/office/officeart/2005/8/layout/cycle5"/>
    <dgm:cxn modelId="{408E2941-6FA7-4770-8826-2F59F71AD9F3}" type="presParOf" srcId="{50618D5D-8DE7-41F0-A58A-BCF5ED0AB6E2}" destId="{C5E1330E-3546-4C48-8564-E35FBBA9D0D3}" srcOrd="29" destOrd="0" presId="urn:microsoft.com/office/officeart/2005/8/layout/cycle5"/>
    <dgm:cxn modelId="{D7E20FDE-49CF-43AD-BA23-E626203FA735}" type="presParOf" srcId="{50618D5D-8DE7-41F0-A58A-BCF5ED0AB6E2}" destId="{381F9ADC-4E63-45E3-9341-88D1694EE9F8}" srcOrd="30" destOrd="0" presId="urn:microsoft.com/office/officeart/2005/8/layout/cycle5"/>
    <dgm:cxn modelId="{AA05E3BA-2B91-4BEE-A512-420BAF0B323D}" type="presParOf" srcId="{50618D5D-8DE7-41F0-A58A-BCF5ED0AB6E2}" destId="{31F793A7-AF2A-4A5C-9CAE-21640D66520F}" srcOrd="31" destOrd="0" presId="urn:microsoft.com/office/officeart/2005/8/layout/cycle5"/>
    <dgm:cxn modelId="{7397451A-3FEE-41B6-AF88-F183CC446EDB}" type="presParOf" srcId="{50618D5D-8DE7-41F0-A58A-BCF5ED0AB6E2}" destId="{99E627A0-2364-4AFE-B8D4-2CAEF954915C}" srcOrd="32"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F93EF-D37F-498B-A596-10061F813F63}">
      <dsp:nvSpPr>
        <dsp:cNvPr id="0" name=""/>
        <dsp:cNvSpPr/>
      </dsp:nvSpPr>
      <dsp:spPr>
        <a:xfrm>
          <a:off x="4182" y="1996789"/>
          <a:ext cx="2223641" cy="1111820"/>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lvl="0" algn="ctr" defTabSz="1555750" rtl="1">
            <a:lnSpc>
              <a:spcPct val="90000"/>
            </a:lnSpc>
            <a:spcBef>
              <a:spcPct val="0"/>
            </a:spcBef>
            <a:spcAft>
              <a:spcPct val="35000"/>
            </a:spcAft>
          </a:pPr>
          <a:r>
            <a:rPr lang="en-US" sz="3500" b="1" kern="1200" dirty="0" smtClean="0"/>
            <a:t>Doing a Research</a:t>
          </a:r>
          <a:endParaRPr lang="fa-IR" sz="3500" b="1" kern="1200" dirty="0"/>
        </a:p>
      </dsp:txBody>
      <dsp:txXfrm>
        <a:off x="36746" y="2029353"/>
        <a:ext cx="2158513" cy="1046692"/>
      </dsp:txXfrm>
    </dsp:sp>
    <dsp:sp modelId="{650E3DE3-07DC-481D-ABCF-04A1C5252C74}">
      <dsp:nvSpPr>
        <dsp:cNvPr id="0" name=""/>
        <dsp:cNvSpPr/>
      </dsp:nvSpPr>
      <dsp:spPr>
        <a:xfrm>
          <a:off x="2227823" y="2533100"/>
          <a:ext cx="889456" cy="39199"/>
        </a:xfrm>
        <a:custGeom>
          <a:avLst/>
          <a:gdLst/>
          <a:ahLst/>
          <a:cxnLst/>
          <a:rect l="0" t="0" r="0" b="0"/>
          <a:pathLst>
            <a:path>
              <a:moveTo>
                <a:pt x="0" y="19599"/>
              </a:moveTo>
              <a:lnTo>
                <a:pt x="889456" y="19599"/>
              </a:lnTo>
            </a:path>
          </a:pathLst>
        </a:custGeom>
        <a:noFill/>
        <a:ln w="158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2650314" y="2530463"/>
        <a:ext cx="44472" cy="44472"/>
      </dsp:txXfrm>
    </dsp:sp>
    <dsp:sp modelId="{86EBDF2C-FA95-4C48-91E3-8EC2D92D76F6}">
      <dsp:nvSpPr>
        <dsp:cNvPr id="0" name=""/>
        <dsp:cNvSpPr/>
      </dsp:nvSpPr>
      <dsp:spPr>
        <a:xfrm>
          <a:off x="3117279" y="1996789"/>
          <a:ext cx="2223641" cy="1111820"/>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1422400" rtl="1">
            <a:lnSpc>
              <a:spcPct val="90000"/>
            </a:lnSpc>
            <a:spcBef>
              <a:spcPct val="0"/>
            </a:spcBef>
            <a:spcAft>
              <a:spcPct val="35000"/>
            </a:spcAft>
          </a:pPr>
          <a:r>
            <a:rPr lang="en-US" sz="3200" b="1" kern="1200" dirty="0" smtClean="0"/>
            <a:t>Research Skills</a:t>
          </a:r>
          <a:endParaRPr lang="fa-IR" sz="3200" b="1" kern="1200" dirty="0"/>
        </a:p>
      </dsp:txBody>
      <dsp:txXfrm>
        <a:off x="3149843" y="2029353"/>
        <a:ext cx="2158513" cy="1046692"/>
      </dsp:txXfrm>
    </dsp:sp>
    <dsp:sp modelId="{49642795-BA9E-401D-B601-A7520EA96C6E}">
      <dsp:nvSpPr>
        <dsp:cNvPr id="0" name=""/>
        <dsp:cNvSpPr/>
      </dsp:nvSpPr>
      <dsp:spPr>
        <a:xfrm rot="17692822">
          <a:off x="4728596" y="1574155"/>
          <a:ext cx="2114104" cy="39199"/>
        </a:xfrm>
        <a:custGeom>
          <a:avLst/>
          <a:gdLst/>
          <a:ahLst/>
          <a:cxnLst/>
          <a:rect l="0" t="0" r="0" b="0"/>
          <a:pathLst>
            <a:path>
              <a:moveTo>
                <a:pt x="0" y="19599"/>
              </a:moveTo>
              <a:lnTo>
                <a:pt x="2114104" y="1959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rtl="1">
            <a:lnSpc>
              <a:spcPct val="90000"/>
            </a:lnSpc>
            <a:spcBef>
              <a:spcPct val="0"/>
            </a:spcBef>
            <a:spcAft>
              <a:spcPct val="35000"/>
            </a:spcAft>
          </a:pPr>
          <a:endParaRPr lang="fa-IR" sz="800" kern="1200"/>
        </a:p>
      </dsp:txBody>
      <dsp:txXfrm>
        <a:off x="5732796" y="1540902"/>
        <a:ext cx="105705" cy="105705"/>
      </dsp:txXfrm>
    </dsp:sp>
    <dsp:sp modelId="{345C1269-8075-4B4A-B9D8-E893F991B10C}">
      <dsp:nvSpPr>
        <dsp:cNvPr id="0" name=""/>
        <dsp:cNvSpPr/>
      </dsp:nvSpPr>
      <dsp:spPr>
        <a:xfrm>
          <a:off x="6230376" y="78899"/>
          <a:ext cx="2223641" cy="1111820"/>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en-US" sz="2000" b="1" kern="1200" dirty="0" smtClean="0"/>
            <a:t>Critical Thinking</a:t>
          </a:r>
          <a:endParaRPr lang="fa-IR" sz="2000" b="1" kern="1200" dirty="0"/>
        </a:p>
      </dsp:txBody>
      <dsp:txXfrm>
        <a:off x="6262940" y="111463"/>
        <a:ext cx="2158513" cy="1046692"/>
      </dsp:txXfrm>
    </dsp:sp>
    <dsp:sp modelId="{164500BD-185F-4E8C-9D34-3BA0E36793E5}">
      <dsp:nvSpPr>
        <dsp:cNvPr id="0" name=""/>
        <dsp:cNvSpPr/>
      </dsp:nvSpPr>
      <dsp:spPr>
        <a:xfrm rot="19457599">
          <a:off x="5237964" y="2213451"/>
          <a:ext cx="1095368" cy="39199"/>
        </a:xfrm>
        <a:custGeom>
          <a:avLst/>
          <a:gdLst/>
          <a:ahLst/>
          <a:cxnLst/>
          <a:rect l="0" t="0" r="0" b="0"/>
          <a:pathLst>
            <a:path>
              <a:moveTo>
                <a:pt x="0" y="19599"/>
              </a:moveTo>
              <a:lnTo>
                <a:pt x="1095368" y="1959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5758264" y="2205667"/>
        <a:ext cx="54768" cy="54768"/>
      </dsp:txXfrm>
    </dsp:sp>
    <dsp:sp modelId="{FCF61CFA-DF4D-40F3-AAC3-24AB5808191D}">
      <dsp:nvSpPr>
        <dsp:cNvPr id="0" name=""/>
        <dsp:cNvSpPr/>
      </dsp:nvSpPr>
      <dsp:spPr>
        <a:xfrm>
          <a:off x="6230376" y="1357492"/>
          <a:ext cx="2223641" cy="1111820"/>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en-US" sz="2000" b="1" kern="1200" dirty="0" smtClean="0"/>
            <a:t>Problem Solving</a:t>
          </a:r>
          <a:endParaRPr lang="fa-IR" sz="2000" b="1" kern="1200" dirty="0"/>
        </a:p>
      </dsp:txBody>
      <dsp:txXfrm>
        <a:off x="6262940" y="1390056"/>
        <a:ext cx="2158513" cy="1046692"/>
      </dsp:txXfrm>
    </dsp:sp>
    <dsp:sp modelId="{D8AAEDBA-2867-4187-B675-1338EC3EF938}">
      <dsp:nvSpPr>
        <dsp:cNvPr id="0" name=""/>
        <dsp:cNvSpPr/>
      </dsp:nvSpPr>
      <dsp:spPr>
        <a:xfrm rot="2142401">
          <a:off x="5237964" y="2852748"/>
          <a:ext cx="1095368" cy="39199"/>
        </a:xfrm>
        <a:custGeom>
          <a:avLst/>
          <a:gdLst/>
          <a:ahLst/>
          <a:cxnLst/>
          <a:rect l="0" t="0" r="0" b="0"/>
          <a:pathLst>
            <a:path>
              <a:moveTo>
                <a:pt x="0" y="19599"/>
              </a:moveTo>
              <a:lnTo>
                <a:pt x="1095368" y="1959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58264" y="2844964"/>
        <a:ext cx="54768" cy="54768"/>
      </dsp:txXfrm>
    </dsp:sp>
    <dsp:sp modelId="{DC6478AC-BF76-46C4-8274-8F2CA096B03B}">
      <dsp:nvSpPr>
        <dsp:cNvPr id="0" name=""/>
        <dsp:cNvSpPr/>
      </dsp:nvSpPr>
      <dsp:spPr>
        <a:xfrm>
          <a:off x="6230376" y="2636086"/>
          <a:ext cx="2223641" cy="1111820"/>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en-US" sz="2000" b="1" kern="1200" dirty="0" smtClean="0"/>
            <a:t>Analysis</a:t>
          </a:r>
          <a:endParaRPr lang="fa-IR" sz="2000" b="1" kern="1200" dirty="0"/>
        </a:p>
      </dsp:txBody>
      <dsp:txXfrm>
        <a:off x="6262940" y="2668650"/>
        <a:ext cx="2158513" cy="1046692"/>
      </dsp:txXfrm>
    </dsp:sp>
    <dsp:sp modelId="{BD341EFE-3003-4654-888B-512BFDB67468}">
      <dsp:nvSpPr>
        <dsp:cNvPr id="0" name=""/>
        <dsp:cNvSpPr/>
      </dsp:nvSpPr>
      <dsp:spPr>
        <a:xfrm rot="3907178">
          <a:off x="4728596" y="3492045"/>
          <a:ext cx="2114104" cy="39199"/>
        </a:xfrm>
        <a:custGeom>
          <a:avLst/>
          <a:gdLst/>
          <a:ahLst/>
          <a:cxnLst/>
          <a:rect l="0" t="0" r="0" b="0"/>
          <a:pathLst>
            <a:path>
              <a:moveTo>
                <a:pt x="0" y="19599"/>
              </a:moveTo>
              <a:lnTo>
                <a:pt x="2114104" y="1959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5732796" y="3458792"/>
        <a:ext cx="105705" cy="105705"/>
      </dsp:txXfrm>
    </dsp:sp>
    <dsp:sp modelId="{403BC939-30FA-4C21-A6A0-DF08B41C64D5}">
      <dsp:nvSpPr>
        <dsp:cNvPr id="0" name=""/>
        <dsp:cNvSpPr/>
      </dsp:nvSpPr>
      <dsp:spPr>
        <a:xfrm>
          <a:off x="6230376" y="3914680"/>
          <a:ext cx="2223641" cy="1111820"/>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en-US" sz="2000" b="1" kern="1200" dirty="0" smtClean="0"/>
            <a:t>Dissemination</a:t>
          </a:r>
          <a:endParaRPr lang="fa-IR" sz="2000" b="1" kern="1200" dirty="0"/>
        </a:p>
      </dsp:txBody>
      <dsp:txXfrm>
        <a:off x="6262940" y="3947244"/>
        <a:ext cx="2158513" cy="10466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EB7F8-0590-40CA-A426-55A7DA88DE55}">
      <dsp:nvSpPr>
        <dsp:cNvPr id="0" name=""/>
        <dsp:cNvSpPr/>
      </dsp:nvSpPr>
      <dsp:spPr>
        <a:xfrm>
          <a:off x="5476875" y="0"/>
          <a:ext cx="1357312" cy="5791200"/>
        </a:xfrm>
        <a:prstGeom prst="roundRect">
          <a:avLst>
            <a:gd name="adj" fmla="val 10000"/>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241808" tIns="241808" rIns="241808" bIns="241808" numCol="1" spcCol="1270" anchor="ctr" anchorCtr="0">
          <a:noAutofit/>
        </a:bodyPr>
        <a:lstStyle/>
        <a:p>
          <a:pPr lvl="0" algn="ctr" defTabSz="1511300" rtl="1">
            <a:lnSpc>
              <a:spcPct val="90000"/>
            </a:lnSpc>
            <a:spcBef>
              <a:spcPct val="0"/>
            </a:spcBef>
            <a:spcAft>
              <a:spcPct val="35000"/>
            </a:spcAft>
          </a:pPr>
          <a:r>
            <a:rPr lang="en-US" sz="3400" kern="1200" dirty="0" smtClean="0"/>
            <a:t>Step 1</a:t>
          </a:r>
          <a:endParaRPr lang="fa-IR" sz="3400" kern="1200" dirty="0"/>
        </a:p>
      </dsp:txBody>
      <dsp:txXfrm>
        <a:off x="5476875" y="0"/>
        <a:ext cx="1357312" cy="1737360"/>
      </dsp:txXfrm>
    </dsp:sp>
    <dsp:sp modelId="{C7664C97-4F9A-472B-8217-85654494615E}">
      <dsp:nvSpPr>
        <dsp:cNvPr id="0" name=""/>
        <dsp:cNvSpPr/>
      </dsp:nvSpPr>
      <dsp:spPr>
        <a:xfrm>
          <a:off x="3893343" y="0"/>
          <a:ext cx="1357312" cy="5791200"/>
        </a:xfrm>
        <a:prstGeom prst="roundRect">
          <a:avLst>
            <a:gd name="adj" fmla="val 10000"/>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241808" tIns="241808" rIns="241808" bIns="241808" numCol="1" spcCol="1270" anchor="ctr" anchorCtr="0">
          <a:noAutofit/>
        </a:bodyPr>
        <a:lstStyle/>
        <a:p>
          <a:pPr lvl="0" algn="ctr" defTabSz="1511300" rtl="1">
            <a:lnSpc>
              <a:spcPct val="90000"/>
            </a:lnSpc>
            <a:spcBef>
              <a:spcPct val="0"/>
            </a:spcBef>
            <a:spcAft>
              <a:spcPct val="35000"/>
            </a:spcAft>
          </a:pPr>
          <a:r>
            <a:rPr lang="en-US" sz="3400" kern="1200" dirty="0" smtClean="0"/>
            <a:t>Step 2</a:t>
          </a:r>
          <a:endParaRPr lang="fa-IR" sz="3400" kern="1200" dirty="0"/>
        </a:p>
      </dsp:txBody>
      <dsp:txXfrm>
        <a:off x="3893343" y="0"/>
        <a:ext cx="1357312" cy="1737360"/>
      </dsp:txXfrm>
    </dsp:sp>
    <dsp:sp modelId="{D5CED4C4-96F7-4577-8CE3-600D2D7386CE}">
      <dsp:nvSpPr>
        <dsp:cNvPr id="0" name=""/>
        <dsp:cNvSpPr/>
      </dsp:nvSpPr>
      <dsp:spPr>
        <a:xfrm>
          <a:off x="2309812" y="0"/>
          <a:ext cx="1357312" cy="5791200"/>
        </a:xfrm>
        <a:prstGeom prst="roundRect">
          <a:avLst>
            <a:gd name="adj" fmla="val 10000"/>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241808" tIns="241808" rIns="241808" bIns="241808" numCol="1" spcCol="1270" anchor="ctr" anchorCtr="0">
          <a:noAutofit/>
        </a:bodyPr>
        <a:lstStyle/>
        <a:p>
          <a:pPr lvl="0" algn="ctr" defTabSz="1511300" rtl="1">
            <a:lnSpc>
              <a:spcPct val="90000"/>
            </a:lnSpc>
            <a:spcBef>
              <a:spcPct val="0"/>
            </a:spcBef>
            <a:spcAft>
              <a:spcPct val="35000"/>
            </a:spcAft>
          </a:pPr>
          <a:r>
            <a:rPr lang="en-US" sz="3400" kern="1200" dirty="0" smtClean="0"/>
            <a:t>Step 3</a:t>
          </a:r>
          <a:endParaRPr lang="fa-IR" sz="3400" kern="1200" dirty="0"/>
        </a:p>
      </dsp:txBody>
      <dsp:txXfrm>
        <a:off x="2309812" y="0"/>
        <a:ext cx="1357312" cy="1737360"/>
      </dsp:txXfrm>
    </dsp:sp>
    <dsp:sp modelId="{D65F93EF-D37F-498B-A596-10061F813F63}">
      <dsp:nvSpPr>
        <dsp:cNvPr id="0" name=""/>
        <dsp:cNvSpPr/>
      </dsp:nvSpPr>
      <dsp:spPr>
        <a:xfrm>
          <a:off x="2422921" y="3365682"/>
          <a:ext cx="1131093" cy="56554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en-US" sz="1800" b="1" kern="1200" dirty="0" smtClean="0"/>
            <a:t>Doing a Research</a:t>
          </a:r>
          <a:endParaRPr lang="fa-IR" sz="1800" b="1" kern="1200" dirty="0"/>
        </a:p>
      </dsp:txBody>
      <dsp:txXfrm>
        <a:off x="2439485" y="3382246"/>
        <a:ext cx="1097965" cy="532418"/>
      </dsp:txXfrm>
    </dsp:sp>
    <dsp:sp modelId="{650E3DE3-07DC-481D-ABCF-04A1C5252C74}">
      <dsp:nvSpPr>
        <dsp:cNvPr id="0" name=""/>
        <dsp:cNvSpPr/>
      </dsp:nvSpPr>
      <dsp:spPr>
        <a:xfrm rot="17692822">
          <a:off x="3242546" y="3151882"/>
          <a:ext cx="1075375" cy="17578"/>
        </a:xfrm>
        <a:custGeom>
          <a:avLst/>
          <a:gdLst/>
          <a:ahLst/>
          <a:cxnLst/>
          <a:rect l="0" t="0" r="0" b="0"/>
          <a:pathLst>
            <a:path>
              <a:moveTo>
                <a:pt x="0" y="8789"/>
              </a:moveTo>
              <a:lnTo>
                <a:pt x="1075375" y="8789"/>
              </a:lnTo>
            </a:path>
          </a:pathLst>
        </a:custGeom>
        <a:noFill/>
        <a:ln w="158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3753349" y="3133787"/>
        <a:ext cx="53768" cy="53768"/>
      </dsp:txXfrm>
    </dsp:sp>
    <dsp:sp modelId="{86EBDF2C-FA95-4C48-91E3-8EC2D92D76F6}">
      <dsp:nvSpPr>
        <dsp:cNvPr id="0" name=""/>
        <dsp:cNvSpPr/>
      </dsp:nvSpPr>
      <dsp:spPr>
        <a:xfrm>
          <a:off x="4006453" y="2390114"/>
          <a:ext cx="1131093" cy="56554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en-US" sz="1800" b="1" kern="1200" dirty="0" smtClean="0"/>
            <a:t>Writing a Proposal</a:t>
          </a:r>
          <a:endParaRPr lang="fa-IR" sz="1800" b="1" kern="1200" dirty="0"/>
        </a:p>
      </dsp:txBody>
      <dsp:txXfrm>
        <a:off x="4023017" y="2406678"/>
        <a:ext cx="1097965" cy="532418"/>
      </dsp:txXfrm>
    </dsp:sp>
    <dsp:sp modelId="{49642795-BA9E-401D-B601-A7520EA96C6E}">
      <dsp:nvSpPr>
        <dsp:cNvPr id="0" name=""/>
        <dsp:cNvSpPr/>
      </dsp:nvSpPr>
      <dsp:spPr>
        <a:xfrm rot="18289469">
          <a:off x="4967630" y="2338909"/>
          <a:ext cx="792270" cy="17578"/>
        </a:xfrm>
        <a:custGeom>
          <a:avLst/>
          <a:gdLst/>
          <a:ahLst/>
          <a:cxnLst/>
          <a:rect l="0" t="0" r="0" b="0"/>
          <a:pathLst>
            <a:path>
              <a:moveTo>
                <a:pt x="0" y="8789"/>
              </a:moveTo>
              <a:lnTo>
                <a:pt x="792270" y="878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5343958" y="2327891"/>
        <a:ext cx="39613" cy="39613"/>
      </dsp:txXfrm>
    </dsp:sp>
    <dsp:sp modelId="{345C1269-8075-4B4A-B9D8-E893F991B10C}">
      <dsp:nvSpPr>
        <dsp:cNvPr id="0" name=""/>
        <dsp:cNvSpPr/>
      </dsp:nvSpPr>
      <dsp:spPr>
        <a:xfrm>
          <a:off x="5589984" y="1739735"/>
          <a:ext cx="1131093" cy="56554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en-US" sz="1400" b="1" kern="1200" dirty="0" smtClean="0"/>
            <a:t>Creativity Skills</a:t>
          </a:r>
          <a:endParaRPr lang="fa-IR" sz="1400" b="1" kern="1200" dirty="0"/>
        </a:p>
      </dsp:txBody>
      <dsp:txXfrm>
        <a:off x="5606548" y="1756299"/>
        <a:ext cx="1097965" cy="532418"/>
      </dsp:txXfrm>
    </dsp:sp>
    <dsp:sp modelId="{164500BD-185F-4E8C-9D34-3BA0E36793E5}">
      <dsp:nvSpPr>
        <dsp:cNvPr id="0" name=""/>
        <dsp:cNvSpPr/>
      </dsp:nvSpPr>
      <dsp:spPr>
        <a:xfrm>
          <a:off x="5137546" y="2664098"/>
          <a:ext cx="452437" cy="17578"/>
        </a:xfrm>
        <a:custGeom>
          <a:avLst/>
          <a:gdLst/>
          <a:ahLst/>
          <a:cxnLst/>
          <a:rect l="0" t="0" r="0" b="0"/>
          <a:pathLst>
            <a:path>
              <a:moveTo>
                <a:pt x="0" y="8789"/>
              </a:moveTo>
              <a:lnTo>
                <a:pt x="452437" y="878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5352454" y="2661576"/>
        <a:ext cx="22621" cy="22621"/>
      </dsp:txXfrm>
    </dsp:sp>
    <dsp:sp modelId="{FCF61CFA-DF4D-40F3-AAC3-24AB5808191D}">
      <dsp:nvSpPr>
        <dsp:cNvPr id="0" name=""/>
        <dsp:cNvSpPr/>
      </dsp:nvSpPr>
      <dsp:spPr>
        <a:xfrm>
          <a:off x="5589984" y="2390114"/>
          <a:ext cx="1131093" cy="56554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en-US" sz="1400" b="1" kern="1200" dirty="0" smtClean="0"/>
            <a:t>Research Skills</a:t>
          </a:r>
          <a:endParaRPr lang="fa-IR" sz="1400" b="1" kern="1200" dirty="0"/>
        </a:p>
      </dsp:txBody>
      <dsp:txXfrm>
        <a:off x="5606548" y="2406678"/>
        <a:ext cx="1097965" cy="532418"/>
      </dsp:txXfrm>
    </dsp:sp>
    <dsp:sp modelId="{D8AAEDBA-2867-4187-B675-1338EC3EF938}">
      <dsp:nvSpPr>
        <dsp:cNvPr id="0" name=""/>
        <dsp:cNvSpPr/>
      </dsp:nvSpPr>
      <dsp:spPr>
        <a:xfrm rot="3310531">
          <a:off x="4967630" y="2989288"/>
          <a:ext cx="792270" cy="17578"/>
        </a:xfrm>
        <a:custGeom>
          <a:avLst/>
          <a:gdLst/>
          <a:ahLst/>
          <a:cxnLst/>
          <a:rect l="0" t="0" r="0" b="0"/>
          <a:pathLst>
            <a:path>
              <a:moveTo>
                <a:pt x="0" y="8789"/>
              </a:moveTo>
              <a:lnTo>
                <a:pt x="792270" y="878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43958" y="2978270"/>
        <a:ext cx="39613" cy="39613"/>
      </dsp:txXfrm>
    </dsp:sp>
    <dsp:sp modelId="{DC6478AC-BF76-46C4-8274-8F2CA096B03B}">
      <dsp:nvSpPr>
        <dsp:cNvPr id="0" name=""/>
        <dsp:cNvSpPr/>
      </dsp:nvSpPr>
      <dsp:spPr>
        <a:xfrm>
          <a:off x="5589984" y="3040493"/>
          <a:ext cx="1131093" cy="56554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en-US" sz="1400" b="1" kern="1200" dirty="0" smtClean="0"/>
            <a:t>Writing Skills</a:t>
          </a:r>
          <a:endParaRPr lang="fa-IR" sz="1400" b="1" kern="1200" dirty="0"/>
        </a:p>
      </dsp:txBody>
      <dsp:txXfrm>
        <a:off x="5606548" y="3057057"/>
        <a:ext cx="1097965" cy="532418"/>
      </dsp:txXfrm>
    </dsp:sp>
    <dsp:sp modelId="{ECA21510-9CFC-4B3F-A440-7DEF099ED46F}">
      <dsp:nvSpPr>
        <dsp:cNvPr id="0" name=""/>
        <dsp:cNvSpPr/>
      </dsp:nvSpPr>
      <dsp:spPr>
        <a:xfrm rot="3907178">
          <a:off x="3242546" y="4127451"/>
          <a:ext cx="1075375" cy="17578"/>
        </a:xfrm>
        <a:custGeom>
          <a:avLst/>
          <a:gdLst/>
          <a:ahLst/>
          <a:cxnLst/>
          <a:rect l="0" t="0" r="0" b="0"/>
          <a:pathLst>
            <a:path>
              <a:moveTo>
                <a:pt x="0" y="8789"/>
              </a:moveTo>
              <a:lnTo>
                <a:pt x="1075375" y="8789"/>
              </a:lnTo>
            </a:path>
          </a:pathLst>
        </a:custGeom>
        <a:noFill/>
        <a:ln w="15875" cap="flat" cmpd="sng" algn="ctr">
          <a:solidFill>
            <a:schemeClr val="accent1">
              <a:shade val="6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3753349" y="4109355"/>
        <a:ext cx="53768" cy="53768"/>
      </dsp:txXfrm>
    </dsp:sp>
    <dsp:sp modelId="{E355D748-4B9E-4338-96EC-E0AF51026DDD}">
      <dsp:nvSpPr>
        <dsp:cNvPr id="0" name=""/>
        <dsp:cNvSpPr/>
      </dsp:nvSpPr>
      <dsp:spPr>
        <a:xfrm>
          <a:off x="4006453" y="4341250"/>
          <a:ext cx="1131093" cy="56554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en-US" sz="1800" b="1" kern="1200" dirty="0" smtClean="0"/>
            <a:t>Teamwork</a:t>
          </a:r>
          <a:endParaRPr lang="fa-IR" sz="1800" b="1" kern="1200" dirty="0"/>
        </a:p>
      </dsp:txBody>
      <dsp:txXfrm>
        <a:off x="4023017" y="4357814"/>
        <a:ext cx="1097965" cy="532418"/>
      </dsp:txXfrm>
    </dsp:sp>
    <dsp:sp modelId="{0C897291-9DAE-4D85-BB33-02F8557EF88F}">
      <dsp:nvSpPr>
        <dsp:cNvPr id="0" name=""/>
        <dsp:cNvSpPr/>
      </dsp:nvSpPr>
      <dsp:spPr>
        <a:xfrm rot="18289469">
          <a:off x="4967630" y="4290045"/>
          <a:ext cx="792270" cy="17578"/>
        </a:xfrm>
        <a:custGeom>
          <a:avLst/>
          <a:gdLst/>
          <a:ahLst/>
          <a:cxnLst/>
          <a:rect l="0" t="0" r="0" b="0"/>
          <a:pathLst>
            <a:path>
              <a:moveTo>
                <a:pt x="0" y="8789"/>
              </a:moveTo>
              <a:lnTo>
                <a:pt x="792270" y="878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rtl="1">
            <a:lnSpc>
              <a:spcPct val="90000"/>
            </a:lnSpc>
            <a:spcBef>
              <a:spcPct val="0"/>
            </a:spcBef>
            <a:spcAft>
              <a:spcPct val="35000"/>
            </a:spcAft>
          </a:pPr>
          <a:endParaRPr lang="fa-IR" sz="500" kern="1200"/>
        </a:p>
      </dsp:txBody>
      <dsp:txXfrm>
        <a:off x="5343958" y="4279028"/>
        <a:ext cx="39613" cy="39613"/>
      </dsp:txXfrm>
    </dsp:sp>
    <dsp:sp modelId="{4703EAA9-7DFC-4B7F-AFE5-2159D8E4740D}">
      <dsp:nvSpPr>
        <dsp:cNvPr id="0" name=""/>
        <dsp:cNvSpPr/>
      </dsp:nvSpPr>
      <dsp:spPr>
        <a:xfrm>
          <a:off x="5589984" y="3690872"/>
          <a:ext cx="1131093" cy="56554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lvl="0" algn="ctr" defTabSz="555625" rtl="1">
            <a:lnSpc>
              <a:spcPct val="90000"/>
            </a:lnSpc>
            <a:spcBef>
              <a:spcPct val="0"/>
            </a:spcBef>
            <a:spcAft>
              <a:spcPct val="35000"/>
            </a:spcAft>
          </a:pPr>
          <a:r>
            <a:rPr lang="en-US" sz="1250" b="1" kern="1200" dirty="0" smtClean="0"/>
            <a:t>Communication Skills</a:t>
          </a:r>
          <a:endParaRPr lang="fa-IR" sz="1250" b="1" kern="1200" dirty="0"/>
        </a:p>
      </dsp:txBody>
      <dsp:txXfrm>
        <a:off x="5606548" y="3707436"/>
        <a:ext cx="1097965" cy="532418"/>
      </dsp:txXfrm>
    </dsp:sp>
    <dsp:sp modelId="{FB2228F7-928A-410A-A7D4-FF44C75B5F12}">
      <dsp:nvSpPr>
        <dsp:cNvPr id="0" name=""/>
        <dsp:cNvSpPr/>
      </dsp:nvSpPr>
      <dsp:spPr>
        <a:xfrm>
          <a:off x="5137546" y="4615235"/>
          <a:ext cx="452437" cy="17578"/>
        </a:xfrm>
        <a:custGeom>
          <a:avLst/>
          <a:gdLst/>
          <a:ahLst/>
          <a:cxnLst/>
          <a:rect l="0" t="0" r="0" b="0"/>
          <a:pathLst>
            <a:path>
              <a:moveTo>
                <a:pt x="0" y="8789"/>
              </a:moveTo>
              <a:lnTo>
                <a:pt x="452437" y="878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52454" y="4612713"/>
        <a:ext cx="22621" cy="22621"/>
      </dsp:txXfrm>
    </dsp:sp>
    <dsp:sp modelId="{68966E96-4EDA-4FF8-941C-019AB8A56C52}">
      <dsp:nvSpPr>
        <dsp:cNvPr id="0" name=""/>
        <dsp:cNvSpPr/>
      </dsp:nvSpPr>
      <dsp:spPr>
        <a:xfrm>
          <a:off x="5589984" y="4341250"/>
          <a:ext cx="1131093" cy="56554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en-US" sz="1400" b="1" kern="1200" dirty="0" smtClean="0"/>
            <a:t>Educational Skills</a:t>
          </a:r>
          <a:endParaRPr lang="fa-IR" sz="1400" b="1" kern="1200" dirty="0"/>
        </a:p>
      </dsp:txBody>
      <dsp:txXfrm>
        <a:off x="5606548" y="4357814"/>
        <a:ext cx="1097965" cy="532418"/>
      </dsp:txXfrm>
    </dsp:sp>
    <dsp:sp modelId="{27BF8E81-C101-4BD4-8316-C8A3AD9321AC}">
      <dsp:nvSpPr>
        <dsp:cNvPr id="0" name=""/>
        <dsp:cNvSpPr/>
      </dsp:nvSpPr>
      <dsp:spPr>
        <a:xfrm rot="3310531">
          <a:off x="4967630" y="4940424"/>
          <a:ext cx="792270" cy="17578"/>
        </a:xfrm>
        <a:custGeom>
          <a:avLst/>
          <a:gdLst/>
          <a:ahLst/>
          <a:cxnLst/>
          <a:rect l="0" t="0" r="0" b="0"/>
          <a:pathLst>
            <a:path>
              <a:moveTo>
                <a:pt x="0" y="8789"/>
              </a:moveTo>
              <a:lnTo>
                <a:pt x="792270" y="8789"/>
              </a:lnTo>
            </a:path>
          </a:pathLst>
        </a:custGeom>
        <a:noFill/>
        <a:ln w="15875" cap="flat" cmpd="sng" algn="ctr">
          <a:solidFill>
            <a:schemeClr val="accent1">
              <a:shade val="80000"/>
              <a:hueOff val="0"/>
              <a:satOff val="0"/>
              <a:lumOff val="0"/>
              <a:alphaOff val="0"/>
            </a:schemeClr>
          </a:solidFill>
          <a:prstDash val="solid"/>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43958" y="4929407"/>
        <a:ext cx="39613" cy="39613"/>
      </dsp:txXfrm>
    </dsp:sp>
    <dsp:sp modelId="{81425E25-F32B-4AF7-9018-45075AB84E25}">
      <dsp:nvSpPr>
        <dsp:cNvPr id="0" name=""/>
        <dsp:cNvSpPr/>
      </dsp:nvSpPr>
      <dsp:spPr>
        <a:xfrm>
          <a:off x="5589984" y="4991629"/>
          <a:ext cx="1131093" cy="565546"/>
        </a:xfrm>
        <a:prstGeom prst="roundRect">
          <a:avLst>
            <a:gd name="adj" fmla="val 10000"/>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rtl="1">
            <a:lnSpc>
              <a:spcPct val="90000"/>
            </a:lnSpc>
            <a:spcBef>
              <a:spcPct val="0"/>
            </a:spcBef>
            <a:spcAft>
              <a:spcPct val="35000"/>
            </a:spcAft>
          </a:pPr>
          <a:r>
            <a:rPr lang="en-US" sz="1400" b="1" kern="1200" dirty="0" smtClean="0"/>
            <a:t>Project Management Skills</a:t>
          </a:r>
          <a:endParaRPr lang="fa-IR" sz="1400" b="1" kern="1200" dirty="0"/>
        </a:p>
      </dsp:txBody>
      <dsp:txXfrm>
        <a:off x="5606548" y="5008193"/>
        <a:ext cx="1097965" cy="5324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D8FD4-9061-417B-9A77-9FB132EAA201}">
      <dsp:nvSpPr>
        <dsp:cNvPr id="0" name=""/>
        <dsp:cNvSpPr/>
      </dsp:nvSpPr>
      <dsp:spPr>
        <a:xfrm>
          <a:off x="3902048" y="152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C</a:t>
          </a:r>
          <a:r>
            <a:rPr lang="en-US" sz="1800" b="1" kern="1200" dirty="0" smtClean="0"/>
            <a:t>ommunication</a:t>
          </a:r>
          <a:endParaRPr lang="fa-IR" sz="1800" b="1" kern="1200" dirty="0"/>
        </a:p>
      </dsp:txBody>
      <dsp:txXfrm>
        <a:off x="3922988" y="173339"/>
        <a:ext cx="1990068" cy="387076"/>
      </dsp:txXfrm>
    </dsp:sp>
    <dsp:sp modelId="{6DF751DF-DA4C-4B07-A653-DE223E760AA0}">
      <dsp:nvSpPr>
        <dsp:cNvPr id="0" name=""/>
        <dsp:cNvSpPr/>
      </dsp:nvSpPr>
      <dsp:spPr>
        <a:xfrm>
          <a:off x="3363302" y="574472"/>
          <a:ext cx="4185466" cy="4185466"/>
        </a:xfrm>
        <a:custGeom>
          <a:avLst/>
          <a:gdLst/>
          <a:ahLst/>
          <a:cxnLst/>
          <a:rect l="0" t="0" r="0" b="0"/>
          <a:pathLst>
            <a:path>
              <a:moveTo>
                <a:pt x="2438027" y="28682"/>
              </a:moveTo>
              <a:arcTo wR="2092733" hR="2092733" stAng="16769823" swAng="88380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A6B171-F21B-4023-BD37-B589FCC8FC21}">
      <dsp:nvSpPr>
        <dsp:cNvPr id="0" name=""/>
        <dsp:cNvSpPr/>
      </dsp:nvSpPr>
      <dsp:spPr>
        <a:xfrm>
          <a:off x="6164668" y="838200"/>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rientation</a:t>
          </a:r>
          <a:endParaRPr lang="fa-IR" sz="1800" b="1" kern="1200" dirty="0"/>
        </a:p>
      </dsp:txBody>
      <dsp:txXfrm>
        <a:off x="6185608" y="859140"/>
        <a:ext cx="1990068" cy="387076"/>
      </dsp:txXfrm>
    </dsp:sp>
    <dsp:sp modelId="{F0A6F5FD-89DB-40A8-BED0-CFB0ECF5A17E}">
      <dsp:nvSpPr>
        <dsp:cNvPr id="0" name=""/>
        <dsp:cNvSpPr/>
      </dsp:nvSpPr>
      <dsp:spPr>
        <a:xfrm>
          <a:off x="4705349" y="1209365"/>
          <a:ext cx="4185466" cy="4185466"/>
        </a:xfrm>
        <a:custGeom>
          <a:avLst/>
          <a:gdLst/>
          <a:ahLst/>
          <a:cxnLst/>
          <a:rect l="0" t="0" r="0" b="0"/>
          <a:pathLst>
            <a:path>
              <a:moveTo>
                <a:pt x="2709711" y="93015"/>
              </a:moveTo>
              <a:arcTo wR="2092733" hR="2092733" stAng="17228802" swAng="66173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2C26379-1FD4-4094-9234-CA4AB4622A7F}">
      <dsp:nvSpPr>
        <dsp:cNvPr id="0" name=""/>
        <dsp:cNvSpPr/>
      </dsp:nvSpPr>
      <dsp:spPr>
        <a:xfrm>
          <a:off x="6934207" y="1523998"/>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earning</a:t>
          </a:r>
          <a:endParaRPr lang="fa-IR" sz="1800" b="1" kern="1200" dirty="0"/>
        </a:p>
      </dsp:txBody>
      <dsp:txXfrm>
        <a:off x="6955147" y="1544938"/>
        <a:ext cx="1990068" cy="387076"/>
      </dsp:txXfrm>
    </dsp:sp>
    <dsp:sp modelId="{3AE32412-3BEC-4713-A7A7-94480D230994}">
      <dsp:nvSpPr>
        <dsp:cNvPr id="0" name=""/>
        <dsp:cNvSpPr/>
      </dsp:nvSpPr>
      <dsp:spPr>
        <a:xfrm>
          <a:off x="4356586" y="1283929"/>
          <a:ext cx="4185466" cy="4185466"/>
        </a:xfrm>
        <a:custGeom>
          <a:avLst/>
          <a:gdLst/>
          <a:ahLst/>
          <a:cxnLst/>
          <a:rect l="0" t="0" r="0" b="0"/>
          <a:pathLst>
            <a:path>
              <a:moveTo>
                <a:pt x="3682155" y="731384"/>
              </a:moveTo>
              <a:arcTo wR="2092733" hR="2092733" stAng="19165186" swAng="41292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234AB40-8B3E-4A8D-9325-22FC98968CE1}">
      <dsp:nvSpPr>
        <dsp:cNvPr id="0" name=""/>
        <dsp:cNvSpPr/>
      </dsp:nvSpPr>
      <dsp:spPr>
        <a:xfrm>
          <a:off x="7393991" y="2286001"/>
          <a:ext cx="1671210"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L</a:t>
          </a:r>
          <a:r>
            <a:rPr lang="en-US" sz="1800" b="1" kern="1200" dirty="0" smtClean="0"/>
            <a:t>iability</a:t>
          </a:r>
          <a:endParaRPr lang="fa-IR" sz="1800" b="1" kern="1200" dirty="0"/>
        </a:p>
      </dsp:txBody>
      <dsp:txXfrm>
        <a:off x="7416713" y="2308723"/>
        <a:ext cx="1625766" cy="420024"/>
      </dsp:txXfrm>
    </dsp:sp>
    <dsp:sp modelId="{6167C5E0-141E-4854-8375-FA432C4B19F4}">
      <dsp:nvSpPr>
        <dsp:cNvPr id="0" name=""/>
        <dsp:cNvSpPr/>
      </dsp:nvSpPr>
      <dsp:spPr>
        <a:xfrm>
          <a:off x="4192257" y="-167886"/>
          <a:ext cx="4185466" cy="4185466"/>
        </a:xfrm>
        <a:custGeom>
          <a:avLst/>
          <a:gdLst/>
          <a:ahLst/>
          <a:cxnLst/>
          <a:rect l="0" t="0" r="0" b="0"/>
          <a:pathLst>
            <a:path>
              <a:moveTo>
                <a:pt x="3971806" y="3013937"/>
              </a:moveTo>
              <a:arcTo wR="2092733" hR="2092733" stAng="1566966" swAng="5152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C7959C-6B09-445E-86F1-D90000C19B60}">
      <dsp:nvSpPr>
        <dsp:cNvPr id="0" name=""/>
        <dsp:cNvSpPr/>
      </dsp:nvSpPr>
      <dsp:spPr>
        <a:xfrm>
          <a:off x="6857993" y="3200399"/>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ims</a:t>
          </a:r>
          <a:endParaRPr lang="fa-IR" sz="1800" b="1" kern="1200" dirty="0"/>
        </a:p>
      </dsp:txBody>
      <dsp:txXfrm>
        <a:off x="6878933" y="3221339"/>
        <a:ext cx="1990068" cy="387076"/>
      </dsp:txXfrm>
    </dsp:sp>
    <dsp:sp modelId="{31705DE5-02C7-46B5-8D43-C8A7C67D2A1B}">
      <dsp:nvSpPr>
        <dsp:cNvPr id="0" name=""/>
        <dsp:cNvSpPr/>
      </dsp:nvSpPr>
      <dsp:spPr>
        <a:xfrm>
          <a:off x="4411417" y="-117284"/>
          <a:ext cx="4185466" cy="4185466"/>
        </a:xfrm>
        <a:custGeom>
          <a:avLst/>
          <a:gdLst/>
          <a:ahLst/>
          <a:cxnLst/>
          <a:rect l="0" t="0" r="0" b="0"/>
          <a:pathLst>
            <a:path>
              <a:moveTo>
                <a:pt x="3260132" y="3829601"/>
              </a:moveTo>
              <a:arcTo wR="2092733" hR="2092733" stAng="3365629" swAng="70392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8780EC3-57DD-4BFC-8DD7-BFA415EC4943}">
      <dsp:nvSpPr>
        <dsp:cNvPr id="0" name=""/>
        <dsp:cNvSpPr/>
      </dsp:nvSpPr>
      <dsp:spPr>
        <a:xfrm>
          <a:off x="6172199" y="3962403"/>
          <a:ext cx="1602535"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B</a:t>
          </a:r>
          <a:r>
            <a:rPr lang="en-US" sz="1800" b="1" kern="1200" dirty="0" smtClean="0"/>
            <a:t>orders</a:t>
          </a:r>
          <a:endParaRPr lang="fa-IR" sz="1800" b="1" kern="1200" dirty="0"/>
        </a:p>
      </dsp:txBody>
      <dsp:txXfrm>
        <a:off x="6194921" y="3985125"/>
        <a:ext cx="1557091" cy="420024"/>
      </dsp:txXfrm>
    </dsp:sp>
    <dsp:sp modelId="{5E8932BF-F7A6-4005-8BE2-5B58C96EF8A3}">
      <dsp:nvSpPr>
        <dsp:cNvPr id="0" name=""/>
        <dsp:cNvSpPr/>
      </dsp:nvSpPr>
      <dsp:spPr>
        <a:xfrm>
          <a:off x="3577302" y="535579"/>
          <a:ext cx="4185466" cy="4185466"/>
        </a:xfrm>
        <a:custGeom>
          <a:avLst/>
          <a:gdLst/>
          <a:ahLst/>
          <a:cxnLst/>
          <a:rect l="0" t="0" r="0" b="0"/>
          <a:pathLst>
            <a:path>
              <a:moveTo>
                <a:pt x="2787020" y="4066941"/>
              </a:moveTo>
              <a:arcTo wR="2092733" hR="2092733" stAng="4237458" swAng="219304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7B87FC-77B7-44ED-A7E5-C86707AC03DA}">
      <dsp:nvSpPr>
        <dsp:cNvPr id="0" name=""/>
        <dsp:cNvSpPr/>
      </dsp:nvSpPr>
      <dsp:spPr>
        <a:xfrm>
          <a:off x="2971795" y="4038607"/>
          <a:ext cx="190623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O</a:t>
          </a:r>
          <a:r>
            <a:rPr lang="en-US" sz="1800" b="1" kern="1200" dirty="0" smtClean="0"/>
            <a:t>rganization</a:t>
          </a:r>
          <a:endParaRPr lang="fa-IR" sz="1800" b="1" kern="1200" dirty="0"/>
        </a:p>
      </dsp:txBody>
      <dsp:txXfrm>
        <a:off x="2992735" y="4059547"/>
        <a:ext cx="1864356" cy="387076"/>
      </dsp:txXfrm>
    </dsp:sp>
    <dsp:sp modelId="{F835921A-970F-4959-AEA9-2EE31DEC1988}">
      <dsp:nvSpPr>
        <dsp:cNvPr id="0" name=""/>
        <dsp:cNvSpPr/>
      </dsp:nvSpPr>
      <dsp:spPr>
        <a:xfrm>
          <a:off x="3174170" y="708734"/>
          <a:ext cx="4185466" cy="4185466"/>
        </a:xfrm>
        <a:custGeom>
          <a:avLst/>
          <a:gdLst/>
          <a:ahLst/>
          <a:cxnLst/>
          <a:rect l="0" t="0" r="0" b="0"/>
          <a:pathLst>
            <a:path>
              <a:moveTo>
                <a:pt x="350818" y="3252589"/>
              </a:moveTo>
              <a:arcTo wR="2092733" hR="2092733" stAng="8780537" swAng="4663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991C0FE-1D28-4218-9BAE-7FC8105443D1}">
      <dsp:nvSpPr>
        <dsp:cNvPr id="0" name=""/>
        <dsp:cNvSpPr/>
      </dsp:nvSpPr>
      <dsp:spPr>
        <a:xfrm>
          <a:off x="2430431" y="3200407"/>
          <a:ext cx="1510280"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R</a:t>
          </a:r>
          <a:r>
            <a:rPr lang="en-US" sz="1800" b="1" kern="1200" dirty="0" smtClean="0"/>
            <a:t>eviewing</a:t>
          </a:r>
          <a:endParaRPr lang="fa-IR" sz="1800" b="1" kern="1200" dirty="0"/>
        </a:p>
      </dsp:txBody>
      <dsp:txXfrm>
        <a:off x="2451371" y="3221347"/>
        <a:ext cx="1468400" cy="387076"/>
      </dsp:txXfrm>
    </dsp:sp>
    <dsp:sp modelId="{84B42240-BF50-45DC-A91A-DF3C67D61C1D}">
      <dsp:nvSpPr>
        <dsp:cNvPr id="0" name=""/>
        <dsp:cNvSpPr/>
      </dsp:nvSpPr>
      <dsp:spPr>
        <a:xfrm>
          <a:off x="3032674" y="740890"/>
          <a:ext cx="4185466" cy="4185466"/>
        </a:xfrm>
        <a:custGeom>
          <a:avLst/>
          <a:gdLst/>
          <a:ahLst/>
          <a:cxnLst/>
          <a:rect l="0" t="0" r="0" b="0"/>
          <a:pathLst>
            <a:path>
              <a:moveTo>
                <a:pt x="17577" y="2363397"/>
              </a:moveTo>
              <a:arcTo wR="2092733" hR="2092733" stAng="10354129" swAng="48113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75F60C6-7109-4229-8B70-D97B8F50525B}">
      <dsp:nvSpPr>
        <dsp:cNvPr id="0" name=""/>
        <dsp:cNvSpPr/>
      </dsp:nvSpPr>
      <dsp:spPr>
        <a:xfrm>
          <a:off x="1986895" y="2286001"/>
          <a:ext cx="2031948"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A</a:t>
          </a:r>
          <a:r>
            <a:rPr lang="en-US" sz="1800" b="1" kern="1200" dirty="0" smtClean="0"/>
            <a:t>ltruism</a:t>
          </a:r>
          <a:endParaRPr lang="fa-IR" sz="1800" b="1" kern="1200" dirty="0"/>
        </a:p>
      </dsp:txBody>
      <dsp:txXfrm>
        <a:off x="2007835" y="2306941"/>
        <a:ext cx="1990068" cy="387076"/>
      </dsp:txXfrm>
    </dsp:sp>
    <dsp:sp modelId="{F966839E-40E1-41F3-8042-F213190B45BA}">
      <dsp:nvSpPr>
        <dsp:cNvPr id="0" name=""/>
        <dsp:cNvSpPr/>
      </dsp:nvSpPr>
      <dsp:spPr>
        <a:xfrm>
          <a:off x="2711763" y="1243640"/>
          <a:ext cx="4185466" cy="4185466"/>
        </a:xfrm>
        <a:custGeom>
          <a:avLst/>
          <a:gdLst/>
          <a:ahLst/>
          <a:cxnLst/>
          <a:rect l="0" t="0" r="0" b="0"/>
          <a:pathLst>
            <a:path>
              <a:moveTo>
                <a:pt x="325269" y="972196"/>
              </a:moveTo>
              <a:arcTo wR="2092733" hR="2092733" stAng="12742433" swAng="4055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2CBCFF6-EBB8-4E69-A027-AA36658099F3}">
      <dsp:nvSpPr>
        <dsp:cNvPr id="0" name=""/>
        <dsp:cNvSpPr/>
      </dsp:nvSpPr>
      <dsp:spPr>
        <a:xfrm>
          <a:off x="2113604" y="1523998"/>
          <a:ext cx="2366756" cy="42895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T</a:t>
          </a:r>
          <a:r>
            <a:rPr lang="en-US" sz="1800" b="1" kern="1200" dirty="0" smtClean="0"/>
            <a:t>ime management</a:t>
          </a:r>
          <a:endParaRPr lang="fa-IR" sz="1800" b="1" kern="1200" dirty="0"/>
        </a:p>
      </dsp:txBody>
      <dsp:txXfrm>
        <a:off x="2134544" y="1544938"/>
        <a:ext cx="2324876" cy="387076"/>
      </dsp:txXfrm>
    </dsp:sp>
    <dsp:sp modelId="{C5E1330E-3546-4C48-8564-E35FBBA9D0D3}">
      <dsp:nvSpPr>
        <dsp:cNvPr id="0" name=""/>
        <dsp:cNvSpPr/>
      </dsp:nvSpPr>
      <dsp:spPr>
        <a:xfrm>
          <a:off x="3281993" y="103289"/>
          <a:ext cx="4185466" cy="4185466"/>
        </a:xfrm>
        <a:custGeom>
          <a:avLst/>
          <a:gdLst/>
          <a:ahLst/>
          <a:cxnLst/>
          <a:rect l="0" t="0" r="0" b="0"/>
          <a:pathLst>
            <a:path>
              <a:moveTo>
                <a:pt x="126605" y="1375881"/>
              </a:moveTo>
              <a:arcTo wR="2092733" hR="2092733" stAng="12001913" swAng="2344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81F9ADC-4E63-45E3-9341-88D1694EE9F8}">
      <dsp:nvSpPr>
        <dsp:cNvPr id="0" name=""/>
        <dsp:cNvSpPr/>
      </dsp:nvSpPr>
      <dsp:spPr>
        <a:xfrm>
          <a:off x="2911452" y="838202"/>
          <a:ext cx="1545483" cy="465468"/>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t>E</a:t>
          </a:r>
          <a:r>
            <a:rPr lang="en-US" sz="1800" b="1" kern="1200" dirty="0" smtClean="0"/>
            <a:t>thics</a:t>
          </a:r>
          <a:endParaRPr lang="fa-IR" sz="1800" b="1" kern="1200" dirty="0"/>
        </a:p>
      </dsp:txBody>
      <dsp:txXfrm>
        <a:off x="2934174" y="860924"/>
        <a:ext cx="1500039" cy="420024"/>
      </dsp:txXfrm>
    </dsp:sp>
    <dsp:sp modelId="{99E627A0-2364-4AFE-B8D4-2CAEF954915C}">
      <dsp:nvSpPr>
        <dsp:cNvPr id="0" name=""/>
        <dsp:cNvSpPr/>
      </dsp:nvSpPr>
      <dsp:spPr>
        <a:xfrm>
          <a:off x="3253580" y="420686"/>
          <a:ext cx="4185466" cy="4185466"/>
        </a:xfrm>
        <a:custGeom>
          <a:avLst/>
          <a:gdLst/>
          <a:ahLst/>
          <a:cxnLst/>
          <a:rect l="0" t="0" r="0" b="0"/>
          <a:pathLst>
            <a:path>
              <a:moveTo>
                <a:pt x="922942" y="357474"/>
              </a:moveTo>
              <a:arcTo wR="2092733" hR="2092733" stAng="14160893" swAng="51297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FD54AC-FA41-4BAA-9824-65775E69B3C3}" type="datetimeFigureOut">
              <a:rPr lang="en-US" smtClean="0"/>
              <a:pPr/>
              <a:t>4/26/2023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BBEFC4-E296-4319-B1E5-0C12E146A3BB}" type="slidenum">
              <a:rPr lang="en-US" smtClean="0"/>
              <a:pPr/>
              <a:t>‹#›</a:t>
            </a:fld>
            <a:endParaRPr lang="en-US"/>
          </a:p>
        </p:txBody>
      </p:sp>
    </p:spTree>
    <p:extLst>
      <p:ext uri="{BB962C8B-B14F-4D97-AF65-F5344CB8AC3E}">
        <p14:creationId xmlns:p14="http://schemas.microsoft.com/office/powerpoint/2010/main" val="982395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itchFamily="34" charset="0"/>
                <a:cs typeface="Arial" charset="0"/>
              </a:defRPr>
            </a:lvl1pPr>
            <a:lvl2pPr marL="742950" indent="-285750" algn="r" rtl="1">
              <a:spcBef>
                <a:spcPct val="30000"/>
              </a:spcBef>
              <a:defRPr sz="1200">
                <a:solidFill>
                  <a:schemeClr val="tx1"/>
                </a:solidFill>
                <a:latin typeface="Calibri" pitchFamily="34" charset="0"/>
                <a:cs typeface="Arial" charset="0"/>
              </a:defRPr>
            </a:lvl2pPr>
            <a:lvl3pPr marL="1143000" indent="-228600" algn="r" rtl="1">
              <a:spcBef>
                <a:spcPct val="30000"/>
              </a:spcBef>
              <a:defRPr sz="1200">
                <a:solidFill>
                  <a:schemeClr val="tx1"/>
                </a:solidFill>
                <a:latin typeface="Calibri" pitchFamily="34" charset="0"/>
                <a:cs typeface="Arial" charset="0"/>
              </a:defRPr>
            </a:lvl3pPr>
            <a:lvl4pPr marL="1600200" indent="-228600" algn="r" rtl="1">
              <a:spcBef>
                <a:spcPct val="30000"/>
              </a:spcBef>
              <a:defRPr sz="1200">
                <a:solidFill>
                  <a:schemeClr val="tx1"/>
                </a:solidFill>
                <a:latin typeface="Calibri" pitchFamily="34" charset="0"/>
                <a:cs typeface="Arial" charset="0"/>
              </a:defRPr>
            </a:lvl4pPr>
            <a:lvl5pPr marL="2057400" indent="-228600" algn="r" rtl="1">
              <a:spcBef>
                <a:spcPct val="30000"/>
              </a:spcBef>
              <a:defRPr sz="1200">
                <a:solidFill>
                  <a:schemeClr val="tx1"/>
                </a:solidFill>
                <a:latin typeface="Calibri" pitchFamily="34" charset="0"/>
                <a:cs typeface="Arial" charset="0"/>
              </a:defRPr>
            </a:lvl5pPr>
            <a:lvl6pPr marL="2514600" indent="-228600" algn="r" rtl="1" eaLnBrk="0" fontAlgn="base" hangingPunct="0">
              <a:spcBef>
                <a:spcPct val="30000"/>
              </a:spcBef>
              <a:spcAft>
                <a:spcPct val="0"/>
              </a:spcAft>
              <a:defRPr sz="1200">
                <a:solidFill>
                  <a:schemeClr val="tx1"/>
                </a:solidFill>
                <a:latin typeface="Calibri" pitchFamily="34" charset="0"/>
                <a:cs typeface="Arial" charset="0"/>
              </a:defRPr>
            </a:lvl6pPr>
            <a:lvl7pPr marL="2971800" indent="-228600" algn="r" rtl="1" eaLnBrk="0" fontAlgn="base" hangingPunct="0">
              <a:spcBef>
                <a:spcPct val="30000"/>
              </a:spcBef>
              <a:spcAft>
                <a:spcPct val="0"/>
              </a:spcAft>
              <a:defRPr sz="1200">
                <a:solidFill>
                  <a:schemeClr val="tx1"/>
                </a:solidFill>
                <a:latin typeface="Calibri" pitchFamily="34" charset="0"/>
                <a:cs typeface="Arial" charset="0"/>
              </a:defRPr>
            </a:lvl7pPr>
            <a:lvl8pPr marL="3429000" indent="-228600" algn="r" rtl="1" eaLnBrk="0" fontAlgn="base" hangingPunct="0">
              <a:spcBef>
                <a:spcPct val="30000"/>
              </a:spcBef>
              <a:spcAft>
                <a:spcPct val="0"/>
              </a:spcAft>
              <a:defRPr sz="1200">
                <a:solidFill>
                  <a:schemeClr val="tx1"/>
                </a:solidFill>
                <a:latin typeface="Calibri" pitchFamily="34" charset="0"/>
                <a:cs typeface="Arial" charset="0"/>
              </a:defRPr>
            </a:lvl8pPr>
            <a:lvl9pPr marL="3886200" indent="-228600" algn="r" rtl="1" eaLnBrk="0" fontAlgn="base" hangingPunct="0">
              <a:spcBef>
                <a:spcPct val="30000"/>
              </a:spcBef>
              <a:spcAft>
                <a:spcPct val="0"/>
              </a:spcAft>
              <a:defRPr sz="1200">
                <a:solidFill>
                  <a:schemeClr val="tx1"/>
                </a:solidFill>
                <a:latin typeface="Calibri" pitchFamily="34" charset="0"/>
                <a:cs typeface="Arial" charset="0"/>
              </a:defRPr>
            </a:lvl9pPr>
          </a:lstStyle>
          <a:p>
            <a:pPr algn="l">
              <a:spcBef>
                <a:spcPct val="0"/>
              </a:spcBef>
            </a:pPr>
            <a:fld id="{0E8F9645-BF8A-435C-8E5A-EC916856F14C}" type="slidenum">
              <a:rPr lang="ar-SA" altLang="en-US">
                <a:latin typeface="Arial" charset="0"/>
              </a:rPr>
              <a:pPr algn="l">
                <a:spcBef>
                  <a:spcPct val="0"/>
                </a:spcBef>
              </a:pPr>
              <a:t>18</a:t>
            </a:fld>
            <a:endParaRPr lang="en-US" altLang="en-US">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cs typeface="Arial" charset="0"/>
            </a:endParaRPr>
          </a:p>
        </p:txBody>
      </p:sp>
    </p:spTree>
    <p:extLst>
      <p:ext uri="{BB962C8B-B14F-4D97-AF65-F5344CB8AC3E}">
        <p14:creationId xmlns:p14="http://schemas.microsoft.com/office/powerpoint/2010/main" val="1744150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itchFamily="34" charset="0"/>
                <a:cs typeface="Arial" charset="0"/>
              </a:defRPr>
            </a:lvl1pPr>
            <a:lvl2pPr marL="742950" indent="-285750" algn="r" rtl="1">
              <a:spcBef>
                <a:spcPct val="30000"/>
              </a:spcBef>
              <a:defRPr sz="1200">
                <a:solidFill>
                  <a:schemeClr val="tx1"/>
                </a:solidFill>
                <a:latin typeface="Calibri" pitchFamily="34" charset="0"/>
                <a:cs typeface="Arial" charset="0"/>
              </a:defRPr>
            </a:lvl2pPr>
            <a:lvl3pPr marL="1143000" indent="-228600" algn="r" rtl="1">
              <a:spcBef>
                <a:spcPct val="30000"/>
              </a:spcBef>
              <a:defRPr sz="1200">
                <a:solidFill>
                  <a:schemeClr val="tx1"/>
                </a:solidFill>
                <a:latin typeface="Calibri" pitchFamily="34" charset="0"/>
                <a:cs typeface="Arial" charset="0"/>
              </a:defRPr>
            </a:lvl3pPr>
            <a:lvl4pPr marL="1600200" indent="-228600" algn="r" rtl="1">
              <a:spcBef>
                <a:spcPct val="30000"/>
              </a:spcBef>
              <a:defRPr sz="1200">
                <a:solidFill>
                  <a:schemeClr val="tx1"/>
                </a:solidFill>
                <a:latin typeface="Calibri" pitchFamily="34" charset="0"/>
                <a:cs typeface="Arial" charset="0"/>
              </a:defRPr>
            </a:lvl4pPr>
            <a:lvl5pPr marL="2057400" indent="-228600" algn="r" rtl="1">
              <a:spcBef>
                <a:spcPct val="30000"/>
              </a:spcBef>
              <a:defRPr sz="1200">
                <a:solidFill>
                  <a:schemeClr val="tx1"/>
                </a:solidFill>
                <a:latin typeface="Calibri" pitchFamily="34" charset="0"/>
                <a:cs typeface="Arial" charset="0"/>
              </a:defRPr>
            </a:lvl5pPr>
            <a:lvl6pPr marL="2514600" indent="-228600" algn="r" rtl="1" eaLnBrk="0" fontAlgn="base" hangingPunct="0">
              <a:spcBef>
                <a:spcPct val="30000"/>
              </a:spcBef>
              <a:spcAft>
                <a:spcPct val="0"/>
              </a:spcAft>
              <a:defRPr sz="1200">
                <a:solidFill>
                  <a:schemeClr val="tx1"/>
                </a:solidFill>
                <a:latin typeface="Calibri" pitchFamily="34" charset="0"/>
                <a:cs typeface="Arial" charset="0"/>
              </a:defRPr>
            </a:lvl6pPr>
            <a:lvl7pPr marL="2971800" indent="-228600" algn="r" rtl="1" eaLnBrk="0" fontAlgn="base" hangingPunct="0">
              <a:spcBef>
                <a:spcPct val="30000"/>
              </a:spcBef>
              <a:spcAft>
                <a:spcPct val="0"/>
              </a:spcAft>
              <a:defRPr sz="1200">
                <a:solidFill>
                  <a:schemeClr val="tx1"/>
                </a:solidFill>
                <a:latin typeface="Calibri" pitchFamily="34" charset="0"/>
                <a:cs typeface="Arial" charset="0"/>
              </a:defRPr>
            </a:lvl7pPr>
            <a:lvl8pPr marL="3429000" indent="-228600" algn="r" rtl="1" eaLnBrk="0" fontAlgn="base" hangingPunct="0">
              <a:spcBef>
                <a:spcPct val="30000"/>
              </a:spcBef>
              <a:spcAft>
                <a:spcPct val="0"/>
              </a:spcAft>
              <a:defRPr sz="1200">
                <a:solidFill>
                  <a:schemeClr val="tx1"/>
                </a:solidFill>
                <a:latin typeface="Calibri" pitchFamily="34" charset="0"/>
                <a:cs typeface="Arial" charset="0"/>
              </a:defRPr>
            </a:lvl8pPr>
            <a:lvl9pPr marL="3886200" indent="-228600" algn="r" rtl="1" eaLnBrk="0" fontAlgn="base" hangingPunct="0">
              <a:spcBef>
                <a:spcPct val="30000"/>
              </a:spcBef>
              <a:spcAft>
                <a:spcPct val="0"/>
              </a:spcAft>
              <a:defRPr sz="1200">
                <a:solidFill>
                  <a:schemeClr val="tx1"/>
                </a:solidFill>
                <a:latin typeface="Calibri" pitchFamily="34" charset="0"/>
                <a:cs typeface="Arial" charset="0"/>
              </a:defRPr>
            </a:lvl9pPr>
          </a:lstStyle>
          <a:p>
            <a:pPr algn="l">
              <a:spcBef>
                <a:spcPct val="0"/>
              </a:spcBef>
            </a:pPr>
            <a:fld id="{1AEF4F7D-A890-4F4C-9C0D-E856AA09E1FD}" type="slidenum">
              <a:rPr lang="ar-SA" altLang="en-US">
                <a:latin typeface="Arial" charset="0"/>
              </a:rPr>
              <a:pPr algn="l">
                <a:spcBef>
                  <a:spcPct val="0"/>
                </a:spcBef>
              </a:pPr>
              <a:t>19</a:t>
            </a:fld>
            <a:endParaRPr lang="en-US" altLang="en-US">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cs typeface="Arial" charset="0"/>
            </a:endParaRPr>
          </a:p>
        </p:txBody>
      </p:sp>
    </p:spTree>
    <p:extLst>
      <p:ext uri="{BB962C8B-B14F-4D97-AF65-F5344CB8AC3E}">
        <p14:creationId xmlns:p14="http://schemas.microsoft.com/office/powerpoint/2010/main" val="383853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این</a:t>
            </a:r>
            <a:r>
              <a:rPr lang="fa-IR" baseline="0" dirty="0" smtClean="0"/>
              <a:t> اسلاید بعد از </a:t>
            </a:r>
            <a:r>
              <a:rPr lang="en-US" baseline="0" dirty="0" smtClean="0"/>
              <a:t>organizational chart</a:t>
            </a:r>
            <a:r>
              <a:rPr lang="fa-IR" baseline="0" dirty="0" smtClean="0"/>
              <a:t> بیاد تا اسلاید 9</a:t>
            </a:r>
            <a:endParaRPr lang="en-US" dirty="0"/>
          </a:p>
        </p:txBody>
      </p:sp>
      <p:sp>
        <p:nvSpPr>
          <p:cNvPr id="4" name="Slide Number Placeholder 3"/>
          <p:cNvSpPr>
            <a:spLocks noGrp="1"/>
          </p:cNvSpPr>
          <p:nvPr>
            <p:ph type="sldNum" sz="quarter" idx="10"/>
          </p:nvPr>
        </p:nvSpPr>
        <p:spPr/>
        <p:txBody>
          <a:bodyPr/>
          <a:lstStyle/>
          <a:p>
            <a:fld id="{ADEC9F66-7166-431D-A1EA-FE42D608A34A}" type="slidenum">
              <a:rPr lang="en-US" smtClean="0"/>
              <a:pPr/>
              <a:t>58</a:t>
            </a:fld>
            <a:endParaRPr lang="en-US"/>
          </a:p>
        </p:txBody>
      </p:sp>
    </p:spTree>
    <p:extLst>
      <p:ext uri="{BB962C8B-B14F-4D97-AF65-F5344CB8AC3E}">
        <p14:creationId xmlns:p14="http://schemas.microsoft.com/office/powerpoint/2010/main" val="334864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CAB090-832C-4476-A2BA-B08C97CC542D}"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86D7C-5FE6-4F94-ACF8-09EF950061A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AB090-832C-4476-A2BA-B08C97CC542D}"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86D7C-5FE6-4F94-ACF8-09EF950061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E3CAB090-832C-4476-A2BA-B08C97CC542D}"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86D7C-5FE6-4F94-ACF8-09EF950061A0}"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7813"/>
            <a:ext cx="77724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498E2846-0A67-44E2-AAA8-12CE5A024CD7}" type="slidenum">
              <a:rPr lang="ar-SA" altLang="en-US"/>
              <a:pPr>
                <a:defRPr/>
              </a:pPr>
              <a:t>‹#›</a:t>
            </a:fld>
            <a:endParaRPr lang="en-US" altLang="en-US"/>
          </a:p>
        </p:txBody>
      </p:sp>
    </p:spTree>
    <p:extLst>
      <p:ext uri="{BB962C8B-B14F-4D97-AF65-F5344CB8AC3E}">
        <p14:creationId xmlns:p14="http://schemas.microsoft.com/office/powerpoint/2010/main" val="403328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AB090-832C-4476-A2BA-B08C97CC542D}"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86D7C-5FE6-4F94-ACF8-09EF950061A0}"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AB090-832C-4476-A2BA-B08C97CC542D}"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86D7C-5FE6-4F94-ACF8-09EF950061A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3CAB090-832C-4476-A2BA-B08C97CC542D}"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86D7C-5FE6-4F94-ACF8-09EF950061A0}"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3CAB090-832C-4476-A2BA-B08C97CC542D}" type="datetimeFigureOut">
              <a:rPr lang="en-US" smtClean="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86D7C-5FE6-4F94-ACF8-09EF950061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AB090-832C-4476-A2BA-B08C97CC542D}" type="datetimeFigureOut">
              <a:rPr lang="en-US" smtClean="0"/>
              <a:pPr/>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86D7C-5FE6-4F94-ACF8-09EF950061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E3CAB090-832C-4476-A2BA-B08C97CC542D}" type="datetimeFigureOut">
              <a:rPr lang="en-US" smtClean="0"/>
              <a:pPr/>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86D7C-5FE6-4F94-ACF8-09EF950061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E3CAB090-832C-4476-A2BA-B08C97CC542D}"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86D7C-5FE6-4F94-ACF8-09EF950061A0}"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AB090-832C-4476-A2BA-B08C97CC542D}"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86D7C-5FE6-4F94-ACF8-09EF950061A0}"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3CAB090-832C-4476-A2BA-B08C97CC542D}" type="datetimeFigureOut">
              <a:rPr lang="en-US" smtClean="0"/>
              <a:pPr/>
              <a:t>4/26/2023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82386D7C-5FE6-4F94-ACF8-09EF950061A0}"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0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jpeg"/><Relationship Id="rId18" Type="http://schemas.openxmlformats.org/officeDocument/2006/relationships/image" Target="../media/image115.jpeg"/><Relationship Id="rId26" Type="http://schemas.openxmlformats.org/officeDocument/2006/relationships/image" Target="../media/image123.png"/><Relationship Id="rId3" Type="http://schemas.openxmlformats.org/officeDocument/2006/relationships/image" Target="../media/image100.jpeg"/><Relationship Id="rId21" Type="http://schemas.openxmlformats.org/officeDocument/2006/relationships/image" Target="../media/image118.pn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5" Type="http://schemas.openxmlformats.org/officeDocument/2006/relationships/image" Target="../media/image122.png"/><Relationship Id="rId2" Type="http://schemas.openxmlformats.org/officeDocument/2006/relationships/image" Target="../media/image99.gif"/><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jpeg"/><Relationship Id="rId24" Type="http://schemas.openxmlformats.org/officeDocument/2006/relationships/image" Target="../media/image121.png"/><Relationship Id="rId5" Type="http://schemas.openxmlformats.org/officeDocument/2006/relationships/image" Target="../media/image102.jpeg"/><Relationship Id="rId15" Type="http://schemas.openxmlformats.org/officeDocument/2006/relationships/image" Target="../media/image112.jpeg"/><Relationship Id="rId23" Type="http://schemas.openxmlformats.org/officeDocument/2006/relationships/image" Target="../media/image120.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image" Target="../media/image101.png"/><Relationship Id="rId9" Type="http://schemas.openxmlformats.org/officeDocument/2006/relationships/image" Target="../media/image106.jpeg"/><Relationship Id="rId14" Type="http://schemas.openxmlformats.org/officeDocument/2006/relationships/image" Target="../media/image111.jpeg"/><Relationship Id="rId22" Type="http://schemas.openxmlformats.org/officeDocument/2006/relationships/image" Target="../media/image119.png"/><Relationship Id="rId27" Type="http://schemas.openxmlformats.org/officeDocument/2006/relationships/image" Target="../media/image124.png"/></Relationships>
</file>

<file path=ppt/slides/_rels/slide83.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fif"/><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85.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9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057400"/>
            <a:ext cx="8001000" cy="1780108"/>
          </a:xfrm>
        </p:spPr>
        <p:txBody>
          <a:bodyPr>
            <a:normAutofit fontScale="90000"/>
          </a:bodyPr>
          <a:lstStyle/>
          <a:p>
            <a:r>
              <a:rPr lang="en-US" sz="7200" dirty="0" smtClean="0">
                <a:latin typeface="Forte" panose="03060902040502070203" pitchFamily="66" charset="0"/>
              </a:rPr>
              <a:t>Science and Networking</a:t>
            </a:r>
            <a:endParaRPr lang="en-US" sz="6000" dirty="0">
              <a:latin typeface="Forte" panose="03060902040502070203" pitchFamily="66" charset="0"/>
            </a:endParaRPr>
          </a:p>
        </p:txBody>
      </p:sp>
      <p:pic>
        <p:nvPicPr>
          <p:cNvPr id="4" name="Picture 4" descr="http://tums.ac.ir/images/tums_logo.jpg"/>
          <p:cNvPicPr>
            <a:picLocks noChangeAspect="1" noChangeArrowheads="1"/>
          </p:cNvPicPr>
          <p:nvPr/>
        </p:nvPicPr>
        <p:blipFill>
          <a:blip r:embed="rId2" cstate="print"/>
          <a:srcRect/>
          <a:stretch>
            <a:fillRect/>
          </a:stretch>
        </p:blipFill>
        <p:spPr bwMode="auto">
          <a:xfrm>
            <a:off x="0" y="5660103"/>
            <a:ext cx="1357423" cy="1197897"/>
          </a:xfrm>
          <a:prstGeom prst="rect">
            <a:avLst/>
          </a:prstGeom>
          <a:noFill/>
        </p:spPr>
      </p:pic>
      <p:sp>
        <p:nvSpPr>
          <p:cNvPr id="5" name="Rectangle 4"/>
          <p:cNvSpPr/>
          <p:nvPr/>
        </p:nvSpPr>
        <p:spPr>
          <a:xfrm>
            <a:off x="1219200" y="4800600"/>
            <a:ext cx="7848600" cy="2000548"/>
          </a:xfrm>
          <a:prstGeom prst="rect">
            <a:avLst/>
          </a:prstGeom>
        </p:spPr>
        <p:txBody>
          <a:bodyPr wrap="square">
            <a:spAutoFit/>
          </a:bodyPr>
          <a:lstStyle/>
          <a:p>
            <a:r>
              <a:rPr lang="en-US" sz="4400" dirty="0" err="1" smtClean="0">
                <a:solidFill>
                  <a:schemeClr val="bg2">
                    <a:lumMod val="25000"/>
                  </a:schemeClr>
                </a:solidFill>
                <a:latin typeface="Brush Script MT" panose="03060802040406070304" pitchFamily="66" charset="0"/>
              </a:rPr>
              <a:t>N</a:t>
            </a:r>
            <a:r>
              <a:rPr lang="en-US" sz="3200" dirty="0" err="1" smtClean="0">
                <a:solidFill>
                  <a:schemeClr val="bg2">
                    <a:lumMod val="25000"/>
                  </a:schemeClr>
                </a:solidFill>
                <a:latin typeface="Brush Script MT" panose="03060802040406070304" pitchFamily="66" charset="0"/>
              </a:rPr>
              <a:t>ima</a:t>
            </a:r>
            <a:r>
              <a:rPr lang="en-US" sz="3200" dirty="0" smtClean="0">
                <a:solidFill>
                  <a:schemeClr val="bg2">
                    <a:lumMod val="25000"/>
                  </a:schemeClr>
                </a:solidFill>
                <a:latin typeface="Brush Script MT" panose="03060802040406070304" pitchFamily="66" charset="0"/>
              </a:rPr>
              <a:t> </a:t>
            </a:r>
            <a:r>
              <a:rPr lang="en-US" sz="4400" dirty="0" err="1" smtClean="0">
                <a:solidFill>
                  <a:schemeClr val="bg2">
                    <a:lumMod val="25000"/>
                  </a:schemeClr>
                </a:solidFill>
                <a:latin typeface="Brush Script MT" panose="03060802040406070304" pitchFamily="66" charset="0"/>
              </a:rPr>
              <a:t>R</a:t>
            </a:r>
            <a:r>
              <a:rPr lang="en-US" sz="3200" dirty="0" err="1" smtClean="0">
                <a:solidFill>
                  <a:schemeClr val="bg2">
                    <a:lumMod val="25000"/>
                  </a:schemeClr>
                </a:solidFill>
                <a:latin typeface="Brush Script MT" panose="03060802040406070304" pitchFamily="66" charset="0"/>
              </a:rPr>
              <a:t>ezaei</a:t>
            </a:r>
            <a:r>
              <a:rPr lang="en-US" sz="3200" dirty="0" smtClean="0">
                <a:solidFill>
                  <a:schemeClr val="bg2">
                    <a:lumMod val="25000"/>
                  </a:schemeClr>
                </a:solidFill>
                <a:latin typeface="Brush Script MT" panose="03060802040406070304" pitchFamily="66" charset="0"/>
              </a:rPr>
              <a:t>, MD, PhD</a:t>
            </a:r>
          </a:p>
          <a:p>
            <a:r>
              <a:rPr lang="en-US" sz="1600" i="1" dirty="0" smtClean="0">
                <a:solidFill>
                  <a:schemeClr val="bg2">
                    <a:lumMod val="25000"/>
                  </a:schemeClr>
                </a:solidFill>
                <a:latin typeface="Bodoni MT" pitchFamily="18" charset="0"/>
              </a:rPr>
              <a:t>Professor of Immunology</a:t>
            </a:r>
          </a:p>
          <a:p>
            <a:r>
              <a:rPr lang="en-US" sz="1600" i="1" dirty="0" smtClean="0">
                <a:solidFill>
                  <a:schemeClr val="bg2">
                    <a:lumMod val="25000"/>
                  </a:schemeClr>
                </a:solidFill>
                <a:latin typeface="Bodoni MT" pitchFamily="18" charset="0"/>
              </a:rPr>
              <a:t>Head of the National Council of Students’ Scientific Research and Technology Committees</a:t>
            </a:r>
          </a:p>
          <a:p>
            <a:r>
              <a:rPr lang="en-US" sz="1600" i="1" dirty="0" smtClean="0">
                <a:solidFill>
                  <a:schemeClr val="bg2">
                    <a:lumMod val="25000"/>
                  </a:schemeClr>
                </a:solidFill>
                <a:latin typeface="Bodoni MT" pitchFamily="18" charset="0"/>
              </a:rPr>
              <a:t>Head </a:t>
            </a:r>
            <a:r>
              <a:rPr lang="en-US" sz="1600" i="1" dirty="0">
                <a:solidFill>
                  <a:schemeClr val="bg2">
                    <a:lumMod val="25000"/>
                  </a:schemeClr>
                </a:solidFill>
                <a:latin typeface="Bodoni MT" pitchFamily="18" charset="0"/>
              </a:rPr>
              <a:t>of Research Center for </a:t>
            </a:r>
            <a:r>
              <a:rPr lang="en-US" sz="1600" i="1" dirty="0" err="1">
                <a:solidFill>
                  <a:schemeClr val="bg2">
                    <a:lumMod val="25000"/>
                  </a:schemeClr>
                </a:solidFill>
                <a:latin typeface="Bodoni MT" pitchFamily="18" charset="0"/>
              </a:rPr>
              <a:t>Immunodeficiencies</a:t>
            </a:r>
            <a:endParaRPr lang="en-US" sz="1600" i="1" dirty="0">
              <a:solidFill>
                <a:schemeClr val="bg2">
                  <a:lumMod val="25000"/>
                </a:schemeClr>
              </a:solidFill>
              <a:latin typeface="Bodoni MT" pitchFamily="18" charset="0"/>
            </a:endParaRPr>
          </a:p>
          <a:p>
            <a:r>
              <a:rPr lang="en-US" sz="1600" i="1" dirty="0" smtClean="0">
                <a:solidFill>
                  <a:schemeClr val="bg2">
                    <a:lumMod val="25000"/>
                  </a:schemeClr>
                </a:solidFill>
                <a:latin typeface="Bodoni MT" pitchFamily="18" charset="0"/>
              </a:rPr>
              <a:t>Vice Dean of Research, School of Medicine</a:t>
            </a:r>
          </a:p>
          <a:p>
            <a:r>
              <a:rPr lang="en-US" sz="1600" i="1" dirty="0" smtClean="0">
                <a:solidFill>
                  <a:schemeClr val="bg2">
                    <a:lumMod val="25000"/>
                  </a:schemeClr>
                </a:solidFill>
                <a:latin typeface="Bodoni MT" pitchFamily="18" charset="0"/>
              </a:rPr>
              <a:t>Tehran University of Medical Sciences</a:t>
            </a:r>
            <a:endParaRPr lang="fa-IR" sz="1600" i="1" dirty="0">
              <a:solidFill>
                <a:schemeClr val="bg2">
                  <a:lumMod val="25000"/>
                </a:schemeClr>
              </a:solidFill>
              <a:latin typeface="Bodoni MT" pitchFamily="18" charset="0"/>
            </a:endParaRPr>
          </a:p>
        </p:txBody>
      </p:sp>
      <p:pic>
        <p:nvPicPr>
          <p:cNvPr id="1026" name="Picture 2" descr="L:\USERN\Logo\IMG_20180112_163803_0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581" y="353291"/>
            <a:ext cx="2417620" cy="1010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52400"/>
            <a:ext cx="1298377" cy="1329739"/>
          </a:xfrm>
          <a:prstGeom prst="rect">
            <a:avLst/>
          </a:prstGeom>
        </p:spPr>
      </p:pic>
    </p:spTree>
    <p:extLst>
      <p:ext uri="{BB962C8B-B14F-4D97-AF65-F5344CB8AC3E}">
        <p14:creationId xmlns:p14="http://schemas.microsoft.com/office/powerpoint/2010/main" val="189662278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0"/>
            <a:ext cx="8229600" cy="1143000"/>
          </a:xfrm>
        </p:spPr>
        <p:txBody>
          <a:bodyPr>
            <a:normAutofit fontScale="90000"/>
          </a:bodyPr>
          <a:lstStyle/>
          <a:p>
            <a:r>
              <a:rPr lang="en-US" dirty="0" smtClean="0">
                <a:solidFill>
                  <a:schemeClr val="bg1"/>
                </a:solidFill>
              </a:rPr>
              <a:t>MoU with Harvard Medical School</a:t>
            </a:r>
            <a:br>
              <a:rPr lang="en-US" dirty="0" smtClean="0">
                <a:solidFill>
                  <a:schemeClr val="bg1"/>
                </a:solidFill>
              </a:rPr>
            </a:br>
            <a:r>
              <a:rPr lang="en-US" dirty="0" smtClean="0">
                <a:solidFill>
                  <a:schemeClr val="bg1"/>
                </a:solidFill>
              </a:rPr>
              <a:t>2011</a:t>
            </a:r>
            <a:endParaRPr lang="en-US" dirty="0">
              <a:solidFill>
                <a:schemeClr val="bg1"/>
              </a:solidFill>
            </a:endParaRPr>
          </a:p>
        </p:txBody>
      </p:sp>
    </p:spTree>
    <p:extLst>
      <p:ext uri="{BB962C8B-B14F-4D97-AF65-F5344CB8AC3E}">
        <p14:creationId xmlns:p14="http://schemas.microsoft.com/office/powerpoint/2010/main" val="264402300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latin typeface="Book Antiqua" pitchFamily="18" charset="0"/>
              </a:rPr>
              <a:t>R</a:t>
            </a:r>
            <a:r>
              <a:rPr lang="en-US" sz="3600" dirty="0" smtClean="0">
                <a:latin typeface="Book Antiqua" pitchFamily="18" charset="0"/>
              </a:rPr>
              <a:t>eporting </a:t>
            </a:r>
            <a:r>
              <a:rPr lang="en-US" sz="7200" dirty="0" smtClean="0">
                <a:latin typeface="Book Antiqua" pitchFamily="18" charset="0"/>
              </a:rPr>
              <a:t>S</a:t>
            </a:r>
            <a:r>
              <a:rPr lang="en-US" sz="3600" dirty="0" smtClean="0">
                <a:latin typeface="Book Antiqua" pitchFamily="18" charset="0"/>
              </a:rPr>
              <a:t>tandards</a:t>
            </a:r>
            <a:endParaRPr lang="fa-IR" sz="3600" dirty="0">
              <a:latin typeface="Book Antiqua" pitchFamily="18" charset="0"/>
            </a:endParaRPr>
          </a:p>
        </p:txBody>
      </p:sp>
      <p:sp>
        <p:nvSpPr>
          <p:cNvPr id="3" name="Content Placeholder 2"/>
          <p:cNvSpPr>
            <a:spLocks noGrp="1"/>
          </p:cNvSpPr>
          <p:nvPr>
            <p:ph idx="1"/>
          </p:nvPr>
        </p:nvSpPr>
        <p:spPr>
          <a:xfrm>
            <a:off x="457200" y="2590801"/>
            <a:ext cx="8229600" cy="4343400"/>
          </a:xfrm>
        </p:spPr>
        <p:txBody>
          <a:bodyPr>
            <a:normAutofit fontScale="92500" lnSpcReduction="20000"/>
          </a:bodyPr>
          <a:lstStyle/>
          <a:p>
            <a:pPr algn="l" rtl="0"/>
            <a:r>
              <a:rPr lang="en-US" dirty="0" smtClean="0"/>
              <a:t>Authors of reports of original research should present an </a:t>
            </a:r>
            <a:r>
              <a:rPr lang="en-US" b="1" dirty="0" smtClean="0"/>
              <a:t>accurate account of the work </a:t>
            </a:r>
            <a:r>
              <a:rPr lang="en-US" dirty="0" smtClean="0"/>
              <a:t>performed as well as an </a:t>
            </a:r>
            <a:r>
              <a:rPr lang="en-US" b="1" dirty="0" smtClean="0"/>
              <a:t>objective discussion of its significance</a:t>
            </a:r>
            <a:r>
              <a:rPr lang="en-US" dirty="0" smtClean="0"/>
              <a:t>. </a:t>
            </a:r>
          </a:p>
          <a:p>
            <a:pPr algn="l" rtl="0"/>
            <a:r>
              <a:rPr lang="en-US" dirty="0" smtClean="0"/>
              <a:t>Underlying data should be represented accurately in the paper. </a:t>
            </a:r>
          </a:p>
          <a:p>
            <a:pPr algn="l" rtl="0"/>
            <a:r>
              <a:rPr lang="en-US" dirty="0" smtClean="0"/>
              <a:t>A paper should contain </a:t>
            </a:r>
            <a:r>
              <a:rPr lang="en-US" b="1" dirty="0" smtClean="0"/>
              <a:t>sufficient detail </a:t>
            </a:r>
            <a:r>
              <a:rPr lang="en-US" dirty="0" smtClean="0"/>
              <a:t>and references to permit others </a:t>
            </a:r>
            <a:r>
              <a:rPr lang="en-US" b="1" dirty="0" smtClean="0"/>
              <a:t>to replicate the work</a:t>
            </a:r>
            <a:r>
              <a:rPr lang="en-US" dirty="0" smtClean="0"/>
              <a:t>.</a:t>
            </a:r>
          </a:p>
          <a:p>
            <a:pPr algn="l" rtl="0"/>
            <a:r>
              <a:rPr lang="en-US" dirty="0" smtClean="0">
                <a:solidFill>
                  <a:srgbClr val="FF0000"/>
                </a:solidFill>
              </a:rPr>
              <a:t>Fraudulent or knowingly inaccurate statements constitute unethical behavior and are unacceptable.</a:t>
            </a:r>
          </a:p>
          <a:p>
            <a:pPr algn="l" rtl="0"/>
            <a:r>
              <a:rPr lang="en-US" i="1" dirty="0" smtClean="0"/>
              <a:t>Review and professional publication articles should also be accurate and objective, and editorial ‘opinion’ works should be clearly identified as such.</a:t>
            </a:r>
          </a:p>
          <a:p>
            <a:pPr algn="l" rtl="0"/>
            <a:r>
              <a:rPr lang="en-US" dirty="0" smtClean="0"/>
              <a:t>Authors may be asked to provide the </a:t>
            </a:r>
            <a:r>
              <a:rPr lang="en-US" b="1" dirty="0" smtClean="0"/>
              <a:t>raw data </a:t>
            </a:r>
            <a:r>
              <a:rPr lang="en-US" dirty="0" smtClean="0"/>
              <a:t>in connection with a paper for editorial review, and should be prepared to provide public access to such data</a:t>
            </a:r>
            <a:endParaRPr lang="en-US" i="1" dirty="0" smtClean="0"/>
          </a:p>
        </p:txBody>
      </p:sp>
      <p:pic>
        <p:nvPicPr>
          <p:cNvPr id="5" name="Content Placeholder 5" descr="conference-logo.jpg"/>
          <p:cNvPicPr>
            <a:picLocks noChangeAspect="1"/>
          </p:cNvPicPr>
          <p:nvPr/>
        </p:nvPicPr>
        <p:blipFill>
          <a:blip r:embed="rId2" cstate="print"/>
          <a:stretch>
            <a:fillRect/>
          </a:stretch>
        </p:blipFill>
        <p:spPr>
          <a:xfrm>
            <a:off x="6997995" y="171781"/>
            <a:ext cx="1928794" cy="14284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327970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6324416" cy="1252728"/>
          </a:xfrm>
        </p:spPr>
        <p:txBody>
          <a:bodyPr>
            <a:normAutofit/>
          </a:bodyPr>
          <a:lstStyle/>
          <a:p>
            <a:r>
              <a:rPr lang="en-US" sz="7200" dirty="0" smtClean="0">
                <a:latin typeface="Book Antiqua" pitchFamily="18" charset="0"/>
              </a:rPr>
              <a:t>S</a:t>
            </a:r>
            <a:r>
              <a:rPr lang="en-US" sz="3600" dirty="0" smtClean="0">
                <a:latin typeface="Book Antiqua" pitchFamily="18" charset="0"/>
              </a:rPr>
              <a:t>cientific </a:t>
            </a:r>
            <a:r>
              <a:rPr lang="en-US" sz="7200" dirty="0" smtClean="0">
                <a:latin typeface="Book Antiqua" pitchFamily="18" charset="0"/>
              </a:rPr>
              <a:t>M</a:t>
            </a:r>
            <a:r>
              <a:rPr lang="en-US" sz="3600" dirty="0" smtClean="0">
                <a:latin typeface="Book Antiqua" pitchFamily="18" charset="0"/>
              </a:rPr>
              <a:t>isconduct</a:t>
            </a:r>
            <a:endParaRPr lang="fa-IR" sz="3600" dirty="0">
              <a:latin typeface="Book Antiqua" pitchFamily="18" charset="0"/>
            </a:endParaRPr>
          </a:p>
        </p:txBody>
      </p:sp>
      <p:sp>
        <p:nvSpPr>
          <p:cNvPr id="3" name="Content Placeholder 2"/>
          <p:cNvSpPr>
            <a:spLocks noGrp="1"/>
          </p:cNvSpPr>
          <p:nvPr>
            <p:ph idx="1"/>
          </p:nvPr>
        </p:nvSpPr>
        <p:spPr>
          <a:xfrm>
            <a:off x="228600" y="2590800"/>
            <a:ext cx="8610600" cy="4038600"/>
          </a:xfrm>
        </p:spPr>
        <p:txBody>
          <a:bodyPr>
            <a:normAutofit fontScale="92500" lnSpcReduction="20000"/>
          </a:bodyPr>
          <a:lstStyle/>
          <a:p>
            <a:pPr algn="l" rtl="0"/>
            <a:r>
              <a:rPr lang="en-US" b="1" dirty="0" smtClean="0"/>
              <a:t>Scientific misconduct</a:t>
            </a:r>
            <a:r>
              <a:rPr lang="en-US" dirty="0" smtClean="0"/>
              <a:t> is the violation of the standard codes of scholarly conduct and ethical behavior in professional scientific research.</a:t>
            </a:r>
          </a:p>
          <a:p>
            <a:pPr algn="l" rtl="0"/>
            <a:r>
              <a:rPr lang="en-US" b="1" dirty="0" smtClean="0"/>
              <a:t>Fraud</a:t>
            </a:r>
            <a:r>
              <a:rPr lang="en-US" dirty="0" smtClean="0"/>
              <a:t> has different forms:</a:t>
            </a:r>
          </a:p>
          <a:p>
            <a:pPr lvl="1" algn="l" rtl="0"/>
            <a:r>
              <a:rPr lang="en-US" b="1" u="sng" dirty="0" smtClean="0"/>
              <a:t>Fabrication</a:t>
            </a:r>
            <a:r>
              <a:rPr lang="en-US" dirty="0" smtClean="0"/>
              <a:t>: </a:t>
            </a:r>
            <a:r>
              <a:rPr lang="en-GB" b="1" i="1" dirty="0" smtClean="0"/>
              <a:t>Invention of data or cases!</a:t>
            </a:r>
            <a:r>
              <a:rPr lang="en-GB" dirty="0" smtClean="0"/>
              <a:t> </a:t>
            </a:r>
            <a:r>
              <a:rPr lang="en-US" dirty="0" smtClean="0"/>
              <a:t>The actual making up of research data and (the intent of) publishing them</a:t>
            </a:r>
          </a:p>
          <a:p>
            <a:pPr lvl="1" algn="l" rtl="0"/>
            <a:r>
              <a:rPr lang="en-US" b="1" u="sng" dirty="0" smtClean="0"/>
              <a:t>Falsification</a:t>
            </a:r>
            <a:r>
              <a:rPr lang="en-US" dirty="0" smtClean="0"/>
              <a:t>: </a:t>
            </a:r>
            <a:r>
              <a:rPr lang="en-GB" b="1" i="1" dirty="0" smtClean="0"/>
              <a:t>Wilful distortion of data!</a:t>
            </a:r>
            <a:r>
              <a:rPr lang="en-GB" dirty="0" smtClean="0"/>
              <a:t> </a:t>
            </a:r>
            <a:r>
              <a:rPr lang="en-US" dirty="0" smtClean="0"/>
              <a:t>Manipulation of research data and processes in order to </a:t>
            </a:r>
            <a:r>
              <a:rPr lang="en-US" sz="2900" dirty="0" smtClean="0"/>
              <a:t>reflect or prevent a certain result (</a:t>
            </a:r>
            <a:r>
              <a:rPr lang="en-GB" sz="2900" i="1" dirty="0" smtClean="0"/>
              <a:t>Ignoring outliers, Not admitting that some data are missing, Not including data on side effects in a clinical trial</a:t>
            </a:r>
            <a:r>
              <a:rPr lang="en-GB" sz="2900" dirty="0" smtClean="0"/>
              <a:t>)</a:t>
            </a:r>
          </a:p>
          <a:p>
            <a:pPr lvl="1" algn="l" rtl="0"/>
            <a:r>
              <a:rPr lang="en-US" b="1" u="sng" dirty="0" smtClean="0"/>
              <a:t>Plagiarism</a:t>
            </a:r>
            <a:r>
              <a:rPr lang="en-US" dirty="0" smtClean="0"/>
              <a:t>: The act of taking credit for the work of another</a:t>
            </a:r>
            <a:endParaRPr lang="fa-IR" dirty="0" smtClean="0"/>
          </a:p>
        </p:txBody>
      </p:sp>
      <p:pic>
        <p:nvPicPr>
          <p:cNvPr id="5" name="Picture 1027" descr="bs00285_"/>
          <p:cNvPicPr>
            <a:picLocks noChangeAspect="1" noChangeArrowheads="1"/>
          </p:cNvPicPr>
          <p:nvPr/>
        </p:nvPicPr>
        <p:blipFill>
          <a:blip r:embed="rId2" cstate="print"/>
          <a:srcRect/>
          <a:stretch>
            <a:fillRect/>
          </a:stretch>
        </p:blipFill>
        <p:spPr bwMode="auto">
          <a:xfrm>
            <a:off x="6781616" y="228600"/>
            <a:ext cx="2133784" cy="1981200"/>
          </a:xfrm>
          <a:prstGeom prst="rect">
            <a:avLst/>
          </a:prstGeom>
          <a:noFill/>
          <a:ln w="9525">
            <a:noFill/>
            <a:miter lim="800000"/>
            <a:headEnd/>
            <a:tailEnd/>
          </a:ln>
        </p:spPr>
      </p:pic>
    </p:spTree>
    <p:extLst>
      <p:ext uri="{BB962C8B-B14F-4D97-AF65-F5344CB8AC3E}">
        <p14:creationId xmlns:p14="http://schemas.microsoft.com/office/powerpoint/2010/main" val="16531668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smtClean="0">
                <a:latin typeface="Book Antiqua" pitchFamily="18" charset="0"/>
              </a:rPr>
              <a:t>A</a:t>
            </a:r>
            <a:r>
              <a:rPr lang="en-US" sz="3600" dirty="0" smtClean="0">
                <a:latin typeface="Book Antiqua" pitchFamily="18" charset="0"/>
              </a:rPr>
              <a:t>uthorship</a:t>
            </a:r>
            <a:endParaRPr lang="fa-IR" sz="3600" dirty="0">
              <a:latin typeface="Book Antiqua" pitchFamily="18" charset="0"/>
            </a:endParaRPr>
          </a:p>
        </p:txBody>
      </p:sp>
      <p:sp>
        <p:nvSpPr>
          <p:cNvPr id="3" name="Content Placeholder 2"/>
          <p:cNvSpPr>
            <a:spLocks noGrp="1"/>
          </p:cNvSpPr>
          <p:nvPr>
            <p:ph idx="1"/>
          </p:nvPr>
        </p:nvSpPr>
        <p:spPr>
          <a:xfrm>
            <a:off x="76200" y="2514600"/>
            <a:ext cx="7408333" cy="3450696"/>
          </a:xfrm>
        </p:spPr>
        <p:txBody>
          <a:bodyPr>
            <a:normAutofit fontScale="77500" lnSpcReduction="20000"/>
          </a:bodyPr>
          <a:lstStyle/>
          <a:p>
            <a:pPr algn="l" rtl="0">
              <a:lnSpc>
                <a:spcPct val="90000"/>
              </a:lnSpc>
            </a:pPr>
            <a:r>
              <a:rPr lang="en-US" dirty="0" smtClean="0"/>
              <a:t>Authorship credit should be based on a </a:t>
            </a:r>
            <a:r>
              <a:rPr lang="en-US" b="1" dirty="0" smtClean="0"/>
              <a:t>significant contribution to the conceptualization, design, execution, and/or interpretation of the research study</a:t>
            </a:r>
            <a:r>
              <a:rPr lang="en-US" dirty="0" smtClean="0"/>
              <a:t>.</a:t>
            </a:r>
          </a:p>
          <a:p>
            <a:pPr algn="l" rtl="0">
              <a:lnSpc>
                <a:spcPct val="90000"/>
              </a:lnSpc>
            </a:pPr>
            <a:endParaRPr lang="en-US" dirty="0" smtClean="0"/>
          </a:p>
          <a:p>
            <a:pPr algn="l" rtl="0">
              <a:lnSpc>
                <a:spcPct val="90000"/>
              </a:lnSpc>
            </a:pPr>
            <a:r>
              <a:rPr lang="en-US" dirty="0" smtClean="0"/>
              <a:t>All those who have made significant contributions should be listed as co-authors. All contributors who have participated in certain substantive aspects of the research project and do not meet the criteria for authorship should be listed in an </a:t>
            </a:r>
            <a:r>
              <a:rPr lang="en-US" b="1" dirty="0" smtClean="0"/>
              <a:t>acknowledgments</a:t>
            </a:r>
            <a:r>
              <a:rPr lang="en-US" dirty="0" smtClean="0"/>
              <a:t> section. </a:t>
            </a:r>
          </a:p>
          <a:p>
            <a:pPr algn="l" rtl="0">
              <a:lnSpc>
                <a:spcPct val="90000"/>
              </a:lnSpc>
            </a:pPr>
            <a:endParaRPr lang="en-US" dirty="0" smtClean="0"/>
          </a:p>
          <a:p>
            <a:pPr algn="l" rtl="0">
              <a:lnSpc>
                <a:spcPct val="90000"/>
              </a:lnSpc>
            </a:pPr>
            <a:r>
              <a:rPr lang="en-US" dirty="0" smtClean="0"/>
              <a:t>The </a:t>
            </a:r>
            <a:r>
              <a:rPr lang="en-US" b="1" dirty="0" smtClean="0"/>
              <a:t>corresponding author </a:t>
            </a:r>
            <a:r>
              <a:rPr lang="en-US" dirty="0" smtClean="0"/>
              <a:t>should ensure that all appropriate co-authors and no inappropriate co-authors are included on the paper, and that all co-authors have seen and approved the final version of the paper and have agreed to its submission for publication.</a:t>
            </a:r>
          </a:p>
          <a:p>
            <a:pPr algn="l" rtl="0"/>
            <a:endParaRPr lang="fa-IR" dirty="0"/>
          </a:p>
        </p:txBody>
      </p:sp>
      <p:pic>
        <p:nvPicPr>
          <p:cNvPr id="46081" name="Picture 1"/>
          <p:cNvPicPr>
            <a:picLocks noChangeAspect="1" noChangeArrowheads="1"/>
          </p:cNvPicPr>
          <p:nvPr/>
        </p:nvPicPr>
        <p:blipFill>
          <a:blip r:embed="rId2" cstate="print"/>
          <a:srcRect/>
          <a:stretch>
            <a:fillRect/>
          </a:stretch>
        </p:blipFill>
        <p:spPr bwMode="auto">
          <a:xfrm>
            <a:off x="6691234" y="5413315"/>
            <a:ext cx="2452766" cy="1428736"/>
          </a:xfrm>
          <a:prstGeom prst="rect">
            <a:avLst/>
          </a:prstGeom>
          <a:noFill/>
          <a:ln w="9525">
            <a:noFill/>
            <a:miter lim="800000"/>
            <a:headEnd/>
            <a:tailEnd/>
          </a:ln>
          <a:effectLst/>
        </p:spPr>
      </p:pic>
    </p:spTree>
    <p:extLst>
      <p:ext uri="{BB962C8B-B14F-4D97-AF65-F5344CB8AC3E}">
        <p14:creationId xmlns:p14="http://schemas.microsoft.com/office/powerpoint/2010/main" val="296395211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7920815" y="5638800"/>
            <a:ext cx="1223184" cy="1219200"/>
          </a:xfrm>
          <a:prstGeom prst="rect">
            <a:avLst/>
          </a:prstGeom>
          <a:noFill/>
          <a:ln w="9525">
            <a:noFill/>
            <a:miter lim="800000"/>
            <a:headEnd/>
            <a:tailEnd/>
          </a:ln>
          <a:effectLst/>
        </p:spPr>
      </p:pic>
      <p:sp>
        <p:nvSpPr>
          <p:cNvPr id="3" name="Content Placeholder 2"/>
          <p:cNvSpPr>
            <a:spLocks noGrp="1"/>
          </p:cNvSpPr>
          <p:nvPr>
            <p:ph idx="1"/>
          </p:nvPr>
        </p:nvSpPr>
        <p:spPr>
          <a:xfrm>
            <a:off x="457200" y="2232391"/>
            <a:ext cx="8229600" cy="4320809"/>
          </a:xfrm>
        </p:spPr>
        <p:txBody>
          <a:bodyPr>
            <a:normAutofit fontScale="85000" lnSpcReduction="10000"/>
          </a:bodyPr>
          <a:lstStyle/>
          <a:p>
            <a:pPr algn="l" rtl="0">
              <a:lnSpc>
                <a:spcPct val="90000"/>
              </a:lnSpc>
            </a:pPr>
            <a:r>
              <a:rPr lang="en-US" dirty="0" smtClean="0"/>
              <a:t>Authorship credit should be based on:</a:t>
            </a:r>
          </a:p>
          <a:p>
            <a:pPr lvl="1" algn="l" rtl="0">
              <a:lnSpc>
                <a:spcPct val="90000"/>
              </a:lnSpc>
            </a:pPr>
            <a:r>
              <a:rPr lang="en-US" dirty="0" smtClean="0"/>
              <a:t>Substantial contributions to conception and design, or acquisition of data, or analysis and interpretation of data</a:t>
            </a:r>
          </a:p>
          <a:p>
            <a:pPr lvl="1" algn="l" rtl="0">
              <a:lnSpc>
                <a:spcPct val="90000"/>
              </a:lnSpc>
            </a:pPr>
            <a:r>
              <a:rPr lang="en-US" dirty="0" smtClean="0"/>
              <a:t>Drafting the article or revising it critically for important intellectual content</a:t>
            </a:r>
          </a:p>
          <a:p>
            <a:pPr lvl="1" algn="l" rtl="0">
              <a:lnSpc>
                <a:spcPct val="90000"/>
              </a:lnSpc>
            </a:pPr>
            <a:r>
              <a:rPr lang="en-US" dirty="0" smtClean="0"/>
              <a:t>Final approval of the manuscript </a:t>
            </a:r>
          </a:p>
          <a:p>
            <a:pPr algn="l" rtl="0">
              <a:lnSpc>
                <a:spcPct val="90000"/>
              </a:lnSpc>
            </a:pPr>
            <a:endParaRPr lang="en-US" dirty="0" smtClean="0"/>
          </a:p>
          <a:p>
            <a:pPr algn="l" rtl="0">
              <a:lnSpc>
                <a:spcPct val="90000"/>
              </a:lnSpc>
            </a:pPr>
            <a:r>
              <a:rPr lang="en-US" dirty="0" smtClean="0">
                <a:solidFill>
                  <a:srgbClr val="FF0000"/>
                </a:solidFill>
              </a:rPr>
              <a:t>Acquisition of funding</a:t>
            </a:r>
            <a:r>
              <a:rPr lang="en-US" dirty="0" smtClean="0"/>
              <a:t>, </a:t>
            </a:r>
            <a:r>
              <a:rPr lang="en-US" dirty="0" smtClean="0">
                <a:solidFill>
                  <a:srgbClr val="FF0000"/>
                </a:solidFill>
              </a:rPr>
              <a:t>administrative role </a:t>
            </a:r>
            <a:r>
              <a:rPr lang="en-US" dirty="0" smtClean="0"/>
              <a:t>in your center, etc, alone, does not justify editorship/authorship!</a:t>
            </a:r>
          </a:p>
          <a:p>
            <a:pPr algn="l" rtl="0">
              <a:lnSpc>
                <a:spcPct val="90000"/>
              </a:lnSpc>
            </a:pPr>
            <a:endParaRPr lang="en-US" dirty="0" smtClean="0"/>
          </a:p>
          <a:p>
            <a:pPr algn="l" rtl="0">
              <a:lnSpc>
                <a:spcPct val="90000"/>
              </a:lnSpc>
            </a:pPr>
            <a:r>
              <a:rPr lang="en-US" dirty="0" smtClean="0"/>
              <a:t>Some journals request and publish information about the contributions of each person named as having participated in a submitted study.</a:t>
            </a:r>
          </a:p>
          <a:p>
            <a:pPr algn="l" rtl="0">
              <a:lnSpc>
                <a:spcPct val="90000"/>
              </a:lnSpc>
            </a:pPr>
            <a:endParaRPr lang="en-US" dirty="0" smtClean="0"/>
          </a:p>
          <a:p>
            <a:pPr algn="l" rtl="0">
              <a:lnSpc>
                <a:spcPct val="90000"/>
              </a:lnSpc>
            </a:pPr>
            <a:r>
              <a:rPr lang="en-US" dirty="0" smtClean="0"/>
              <a:t>The </a:t>
            </a:r>
            <a:r>
              <a:rPr lang="en-US" b="1" i="1" dirty="0" smtClean="0"/>
              <a:t>order of authorship </a:t>
            </a:r>
            <a:r>
              <a:rPr lang="en-US" dirty="0" smtClean="0"/>
              <a:t>on the byline should be a joint decision of corresponding author  and other co-authors. </a:t>
            </a:r>
          </a:p>
          <a:p>
            <a:pPr algn="l" rtl="0">
              <a:lnSpc>
                <a:spcPct val="90000"/>
              </a:lnSpc>
            </a:pPr>
            <a:endParaRPr lang="en-US" dirty="0" smtClean="0"/>
          </a:p>
          <a:p>
            <a:pPr algn="l" rtl="0">
              <a:lnSpc>
                <a:spcPct val="90000"/>
              </a:lnSpc>
            </a:pPr>
            <a:endParaRPr lang="en-US" dirty="0" smtClean="0"/>
          </a:p>
          <a:p>
            <a:pPr algn="l" rtl="0"/>
            <a:endParaRPr lang="fa-IR" dirty="0" smtClean="0"/>
          </a:p>
          <a:p>
            <a:endParaRPr lang="fa-IR" dirty="0"/>
          </a:p>
        </p:txBody>
      </p:sp>
      <p:sp>
        <p:nvSpPr>
          <p:cNvPr id="5" name="Title 1"/>
          <p:cNvSpPr>
            <a:spLocks noGrp="1"/>
          </p:cNvSpPr>
          <p:nvPr>
            <p:ph type="title"/>
          </p:nvPr>
        </p:nvSpPr>
        <p:spPr>
          <a:xfrm>
            <a:off x="457200" y="155448"/>
            <a:ext cx="8229600" cy="1252728"/>
          </a:xfrm>
        </p:spPr>
        <p:txBody>
          <a:bodyPr>
            <a:normAutofit/>
          </a:bodyPr>
          <a:lstStyle/>
          <a:p>
            <a:r>
              <a:rPr lang="en-US" sz="7200" i="1" dirty="0" smtClean="0">
                <a:latin typeface="Book Antiqua" pitchFamily="18" charset="0"/>
              </a:rPr>
              <a:t>A</a:t>
            </a:r>
            <a:r>
              <a:rPr lang="en-US" sz="3600" i="1" dirty="0" smtClean="0">
                <a:latin typeface="Book Antiqua" pitchFamily="18" charset="0"/>
              </a:rPr>
              <a:t>uthorship</a:t>
            </a:r>
            <a:endParaRPr lang="fa-IR" sz="3600" i="1" dirty="0">
              <a:latin typeface="Book Antiqua" pitchFamily="18" charset="0"/>
            </a:endParaRPr>
          </a:p>
        </p:txBody>
      </p:sp>
    </p:spTree>
    <p:extLst>
      <p:ext uri="{BB962C8B-B14F-4D97-AF65-F5344CB8AC3E}">
        <p14:creationId xmlns:p14="http://schemas.microsoft.com/office/powerpoint/2010/main" val="1897866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123825"/>
            <a:ext cx="6143625" cy="2009775"/>
          </a:xfrm>
          <a:prstGeom prst="rect">
            <a:avLst/>
          </a:prstGeom>
          <a:noFill/>
          <a:ln w="12700">
            <a:noFill/>
            <a:miter lim="800000"/>
            <a:headEnd type="none" w="sm" len="sm"/>
            <a:tailEnd type="none" w="sm" len="sm"/>
          </a:ln>
        </p:spPr>
      </p:pic>
      <p:pic>
        <p:nvPicPr>
          <p:cNvPr id="5" name="Picture 3"/>
          <p:cNvPicPr>
            <a:picLocks noChangeAspect="1" noChangeArrowheads="1"/>
          </p:cNvPicPr>
          <p:nvPr/>
        </p:nvPicPr>
        <p:blipFill>
          <a:blip r:embed="rId3" cstate="print"/>
          <a:srcRect/>
          <a:stretch>
            <a:fillRect/>
          </a:stretch>
        </p:blipFill>
        <p:spPr bwMode="auto">
          <a:xfrm>
            <a:off x="0" y="2071688"/>
            <a:ext cx="5000625" cy="2420937"/>
          </a:xfrm>
          <a:prstGeom prst="rect">
            <a:avLst/>
          </a:prstGeom>
          <a:noFill/>
          <a:ln w="12700">
            <a:noFill/>
            <a:miter lim="800000"/>
            <a:headEnd type="none" w="sm" len="sm"/>
            <a:tailEnd type="none" w="sm" len="sm"/>
          </a:ln>
        </p:spPr>
      </p:pic>
      <p:pic>
        <p:nvPicPr>
          <p:cNvPr id="6" name="Picture 4"/>
          <p:cNvPicPr>
            <a:picLocks noChangeAspect="1" noChangeArrowheads="1"/>
          </p:cNvPicPr>
          <p:nvPr/>
        </p:nvPicPr>
        <p:blipFill>
          <a:blip r:embed="rId4" cstate="print"/>
          <a:srcRect/>
          <a:stretch>
            <a:fillRect/>
          </a:stretch>
        </p:blipFill>
        <p:spPr bwMode="auto">
          <a:xfrm>
            <a:off x="4953000" y="2071688"/>
            <a:ext cx="3967162" cy="2857500"/>
          </a:xfrm>
          <a:prstGeom prst="rect">
            <a:avLst/>
          </a:prstGeom>
          <a:noFill/>
          <a:ln w="12700">
            <a:noFill/>
            <a:miter lim="800000"/>
            <a:headEnd type="none" w="sm" len="sm"/>
            <a:tailEnd type="none" w="sm" len="sm"/>
          </a:ln>
        </p:spPr>
      </p:pic>
      <p:pic>
        <p:nvPicPr>
          <p:cNvPr id="7" name="Picture 5"/>
          <p:cNvPicPr>
            <a:picLocks noChangeAspect="1" noChangeArrowheads="1"/>
          </p:cNvPicPr>
          <p:nvPr/>
        </p:nvPicPr>
        <p:blipFill>
          <a:blip r:embed="rId5" cstate="print"/>
          <a:srcRect/>
          <a:stretch>
            <a:fillRect/>
          </a:stretch>
        </p:blipFill>
        <p:spPr bwMode="auto">
          <a:xfrm>
            <a:off x="3657600" y="6229350"/>
            <a:ext cx="3467100" cy="628650"/>
          </a:xfrm>
          <a:prstGeom prst="rect">
            <a:avLst/>
          </a:prstGeom>
          <a:noFill/>
          <a:ln w="12700">
            <a:noFill/>
            <a:miter lim="800000"/>
            <a:headEnd type="none" w="sm" len="sm"/>
            <a:tailEnd type="none" w="sm" len="sm"/>
          </a:ln>
        </p:spPr>
      </p:pic>
      <p:pic>
        <p:nvPicPr>
          <p:cNvPr id="8" name="Picture 6"/>
          <p:cNvPicPr>
            <a:picLocks noChangeAspect="1" noChangeArrowheads="1"/>
          </p:cNvPicPr>
          <p:nvPr/>
        </p:nvPicPr>
        <p:blipFill>
          <a:blip r:embed="rId6" cstate="print"/>
          <a:srcRect/>
          <a:stretch>
            <a:fillRect/>
          </a:stretch>
        </p:blipFill>
        <p:spPr bwMode="auto">
          <a:xfrm>
            <a:off x="685800" y="4953000"/>
            <a:ext cx="6477000" cy="1047750"/>
          </a:xfrm>
          <a:prstGeom prst="rect">
            <a:avLst/>
          </a:prstGeom>
          <a:noFill/>
          <a:ln w="12700">
            <a:noFill/>
            <a:miter lim="800000"/>
            <a:headEnd type="none" w="sm" len="sm"/>
            <a:tailEnd type="none" w="sm" len="sm"/>
          </a:ln>
        </p:spPr>
      </p:pic>
      <p:pic>
        <p:nvPicPr>
          <p:cNvPr id="9" name="Picture 7"/>
          <p:cNvPicPr>
            <a:picLocks noChangeAspect="1" noChangeArrowheads="1"/>
          </p:cNvPicPr>
          <p:nvPr/>
        </p:nvPicPr>
        <p:blipFill>
          <a:blip r:embed="rId7" cstate="print"/>
          <a:srcRect/>
          <a:stretch>
            <a:fillRect/>
          </a:stretch>
        </p:blipFill>
        <p:spPr bwMode="auto">
          <a:xfrm>
            <a:off x="685800" y="5943600"/>
            <a:ext cx="1009650" cy="304800"/>
          </a:xfrm>
          <a:prstGeom prst="rect">
            <a:avLst/>
          </a:prstGeom>
          <a:noFill/>
          <a:ln w="12700">
            <a:noFill/>
            <a:miter lim="800000"/>
            <a:headEnd type="none" w="sm" len="sm"/>
            <a:tailEnd type="none" w="sm" len="sm"/>
          </a:ln>
        </p:spPr>
      </p:pic>
      <p:pic>
        <p:nvPicPr>
          <p:cNvPr id="10" name="Picture 8"/>
          <p:cNvPicPr>
            <a:picLocks noChangeAspect="1" noChangeArrowheads="1"/>
          </p:cNvPicPr>
          <p:nvPr/>
        </p:nvPicPr>
        <p:blipFill>
          <a:blip r:embed="rId8" cstate="print"/>
          <a:srcRect/>
          <a:stretch>
            <a:fillRect/>
          </a:stretch>
        </p:blipFill>
        <p:spPr bwMode="auto">
          <a:xfrm>
            <a:off x="685800" y="6424839"/>
            <a:ext cx="1066800" cy="447675"/>
          </a:xfrm>
          <a:prstGeom prst="rect">
            <a:avLst/>
          </a:prstGeom>
          <a:noFill/>
          <a:ln w="12700">
            <a:noFill/>
            <a:miter lim="800000"/>
            <a:headEnd type="none" w="sm" len="sm"/>
            <a:tailEnd type="none" w="sm" len="sm"/>
          </a:ln>
        </p:spPr>
      </p:pic>
    </p:spTree>
    <p:extLst>
      <p:ext uri="{BB962C8B-B14F-4D97-AF65-F5344CB8AC3E}">
        <p14:creationId xmlns:p14="http://schemas.microsoft.com/office/powerpoint/2010/main" val="56324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1272"/>
            <a:ext cx="8534400" cy="1252728"/>
          </a:xfrm>
        </p:spPr>
        <p:txBody>
          <a:bodyPr>
            <a:normAutofit/>
          </a:bodyPr>
          <a:lstStyle/>
          <a:p>
            <a:r>
              <a:rPr lang="en-US" sz="6500" dirty="0" smtClean="0">
                <a:latin typeface="Book Antiqua" pitchFamily="18" charset="0"/>
              </a:rPr>
              <a:t>D</a:t>
            </a:r>
            <a:r>
              <a:rPr lang="en-US" sz="3600" dirty="0" smtClean="0">
                <a:latin typeface="Book Antiqua" pitchFamily="18" charset="0"/>
              </a:rPr>
              <a:t>isclosure and </a:t>
            </a:r>
            <a:r>
              <a:rPr lang="en-US" sz="6500" dirty="0" smtClean="0">
                <a:latin typeface="Book Antiqua" pitchFamily="18" charset="0"/>
              </a:rPr>
              <a:t>C</a:t>
            </a:r>
            <a:r>
              <a:rPr lang="en-US" sz="3600" dirty="0" smtClean="0">
                <a:latin typeface="Book Antiqua" pitchFamily="18" charset="0"/>
              </a:rPr>
              <a:t>onflicts of </a:t>
            </a:r>
            <a:r>
              <a:rPr lang="en-US" sz="6500" dirty="0" smtClean="0">
                <a:latin typeface="Book Antiqua" pitchFamily="18" charset="0"/>
              </a:rPr>
              <a:t>I</a:t>
            </a:r>
            <a:r>
              <a:rPr lang="en-US" sz="3600" dirty="0" smtClean="0">
                <a:latin typeface="Book Antiqua" pitchFamily="18" charset="0"/>
              </a:rPr>
              <a:t>nterest</a:t>
            </a:r>
            <a:endParaRPr lang="fa-IR" sz="3600" dirty="0">
              <a:latin typeface="Book Antiqua" pitchFamily="18" charset="0"/>
            </a:endParaRPr>
          </a:p>
        </p:txBody>
      </p:sp>
      <p:pic>
        <p:nvPicPr>
          <p:cNvPr id="6146" name="Picture 2" descr="http://www.neighborhoodlink.com/images/Directors_Officers_Conflicts_Interest/bribe.jpg"/>
          <p:cNvPicPr>
            <a:picLocks noChangeAspect="1" noChangeArrowheads="1"/>
          </p:cNvPicPr>
          <p:nvPr/>
        </p:nvPicPr>
        <p:blipFill>
          <a:blip r:embed="rId2" cstate="print"/>
          <a:srcRect/>
          <a:stretch>
            <a:fillRect/>
          </a:stretch>
        </p:blipFill>
        <p:spPr bwMode="auto">
          <a:xfrm>
            <a:off x="7441466" y="3810000"/>
            <a:ext cx="1702534" cy="3048000"/>
          </a:xfrm>
          <a:prstGeom prst="rect">
            <a:avLst/>
          </a:prstGeom>
          <a:noFill/>
        </p:spPr>
      </p:pic>
      <p:sp>
        <p:nvSpPr>
          <p:cNvPr id="3" name="Content Placeholder 2"/>
          <p:cNvSpPr>
            <a:spLocks noGrp="1"/>
          </p:cNvSpPr>
          <p:nvPr>
            <p:ph idx="1"/>
          </p:nvPr>
        </p:nvSpPr>
        <p:spPr>
          <a:xfrm>
            <a:off x="304800" y="2438400"/>
            <a:ext cx="7239000" cy="4114800"/>
          </a:xfrm>
        </p:spPr>
        <p:txBody>
          <a:bodyPr>
            <a:normAutofit fontScale="92500" lnSpcReduction="10000"/>
          </a:bodyPr>
          <a:lstStyle/>
          <a:p>
            <a:pPr algn="l" rtl="0"/>
            <a:r>
              <a:rPr lang="en-US" dirty="0" smtClean="0"/>
              <a:t>All authors should disclose in their manuscript any </a:t>
            </a:r>
            <a:r>
              <a:rPr lang="en-US" b="1" u="sng" dirty="0" smtClean="0"/>
              <a:t>financial</a:t>
            </a:r>
            <a:r>
              <a:rPr lang="en-US" dirty="0" smtClean="0"/>
              <a:t> or other substantive </a:t>
            </a:r>
            <a:r>
              <a:rPr lang="en-US" b="1" u="sng" dirty="0" smtClean="0"/>
              <a:t>conflict of interest </a:t>
            </a:r>
            <a:r>
              <a:rPr lang="en-US" dirty="0" smtClean="0"/>
              <a:t>that might be construed to </a:t>
            </a:r>
            <a:r>
              <a:rPr lang="en-US" b="1" i="1" dirty="0" smtClean="0"/>
              <a:t>influence the results </a:t>
            </a:r>
            <a:r>
              <a:rPr lang="en-US" dirty="0" smtClean="0"/>
              <a:t>or interpretation of their manuscript. All sources of financial support for the project should be disclosed.</a:t>
            </a:r>
          </a:p>
          <a:p>
            <a:pPr algn="l" rtl="0"/>
            <a:endParaRPr lang="en-US" dirty="0" smtClean="0"/>
          </a:p>
          <a:p>
            <a:pPr algn="l" rtl="0"/>
            <a:r>
              <a:rPr lang="en-US" dirty="0" smtClean="0"/>
              <a:t>Examples of potential conflicts of interest which should be disclosed include </a:t>
            </a:r>
            <a:r>
              <a:rPr lang="en-US" i="1" dirty="0" smtClean="0"/>
              <a:t>employment, consultancies, stock ownership, honoraria, paid expert testimony, patent applications/registrations, and grants or other funding</a:t>
            </a:r>
            <a:r>
              <a:rPr lang="en-US" dirty="0" smtClean="0"/>
              <a:t>. Potential conflicts of interest should be disclosed at the earliest stage possible.</a:t>
            </a:r>
          </a:p>
          <a:p>
            <a:pPr algn="l" rtl="0"/>
            <a:endParaRPr lang="fa-IR" dirty="0"/>
          </a:p>
        </p:txBody>
      </p:sp>
    </p:spTree>
    <p:extLst>
      <p:ext uri="{BB962C8B-B14F-4D97-AF65-F5344CB8AC3E}">
        <p14:creationId xmlns:p14="http://schemas.microsoft.com/office/powerpoint/2010/main" val="351074753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eyondsuccess.com.au/images/success-key.jpg"/>
          <p:cNvPicPr>
            <a:picLocks noChangeAspect="1" noChangeArrowheads="1"/>
          </p:cNvPicPr>
          <p:nvPr/>
        </p:nvPicPr>
        <p:blipFill>
          <a:blip r:embed="rId2" cstate="print"/>
          <a:srcRect/>
          <a:stretch>
            <a:fillRect/>
          </a:stretch>
        </p:blipFill>
        <p:spPr bwMode="auto">
          <a:xfrm>
            <a:off x="1584251" y="2590430"/>
            <a:ext cx="6340549" cy="4262255"/>
          </a:xfrm>
          <a:prstGeom prst="rect">
            <a:avLst/>
          </a:prstGeom>
          <a:noFill/>
        </p:spPr>
      </p:pic>
      <p:sp>
        <p:nvSpPr>
          <p:cNvPr id="2" name="Content Placeholder 1"/>
          <p:cNvSpPr>
            <a:spLocks noGrp="1"/>
          </p:cNvSpPr>
          <p:nvPr>
            <p:ph idx="1"/>
          </p:nvPr>
        </p:nvSpPr>
        <p:spPr>
          <a:xfrm>
            <a:off x="5486400" y="2743200"/>
            <a:ext cx="2743200" cy="3657600"/>
          </a:xfrm>
        </p:spPr>
        <p:txBody>
          <a:bodyPr>
            <a:normAutofit/>
          </a:bodyPr>
          <a:lstStyle/>
          <a:p>
            <a:r>
              <a:rPr lang="en-US" sz="2800" dirty="0" smtClean="0">
                <a:solidFill>
                  <a:srgbClr val="FFFF00"/>
                </a:solidFill>
              </a:rPr>
              <a:t>Aims</a:t>
            </a:r>
          </a:p>
          <a:p>
            <a:endParaRPr lang="en-US" sz="2800" dirty="0">
              <a:solidFill>
                <a:srgbClr val="FFFF00"/>
              </a:solidFill>
            </a:endParaRPr>
          </a:p>
          <a:p>
            <a:r>
              <a:rPr lang="en-US" sz="2800" dirty="0" smtClean="0">
                <a:solidFill>
                  <a:srgbClr val="FFFF00"/>
                </a:solidFill>
              </a:rPr>
              <a:t>Plan</a:t>
            </a:r>
          </a:p>
          <a:p>
            <a:endParaRPr lang="en-US" sz="2800" dirty="0">
              <a:solidFill>
                <a:srgbClr val="FFFF00"/>
              </a:solidFill>
            </a:endParaRPr>
          </a:p>
          <a:p>
            <a:r>
              <a:rPr lang="en-US" sz="2800" dirty="0" smtClean="0">
                <a:solidFill>
                  <a:srgbClr val="FFFF00"/>
                </a:solidFill>
              </a:rPr>
              <a:t>Hardworking</a:t>
            </a:r>
          </a:p>
          <a:p>
            <a:endParaRPr lang="en-US" sz="2800" dirty="0" smtClean="0">
              <a:solidFill>
                <a:srgbClr val="FFFF00"/>
              </a:solidFill>
            </a:endParaRPr>
          </a:p>
          <a:p>
            <a:r>
              <a:rPr lang="en-US" sz="2800" dirty="0" smtClean="0">
                <a:solidFill>
                  <a:srgbClr val="FFFF00"/>
                </a:solidFill>
              </a:rPr>
              <a:t>Teamwork</a:t>
            </a:r>
            <a:endParaRPr lang="en-US" sz="2800" dirty="0">
              <a:solidFill>
                <a:srgbClr val="FFFF00"/>
              </a:solidFill>
            </a:endParaRPr>
          </a:p>
        </p:txBody>
      </p:sp>
      <p:sp>
        <p:nvSpPr>
          <p:cNvPr id="3" name="Title 2"/>
          <p:cNvSpPr>
            <a:spLocks noGrp="1"/>
          </p:cNvSpPr>
          <p:nvPr>
            <p:ph type="title"/>
          </p:nvPr>
        </p:nvSpPr>
        <p:spPr/>
        <p:txBody>
          <a:bodyPr/>
          <a:lstStyle/>
          <a:p>
            <a:r>
              <a:rPr lang="en-US" sz="5400" dirty="0" smtClean="0">
                <a:latin typeface="Book Antiqua" pitchFamily="18" charset="0"/>
              </a:rPr>
              <a:t>T</a:t>
            </a:r>
            <a:r>
              <a:rPr lang="en-US" dirty="0" smtClean="0">
                <a:latin typeface="Book Antiqua" pitchFamily="18" charset="0"/>
              </a:rPr>
              <a:t>he </a:t>
            </a:r>
            <a:r>
              <a:rPr lang="en-US" sz="5400" dirty="0" smtClean="0">
                <a:latin typeface="Book Antiqua" pitchFamily="18" charset="0"/>
              </a:rPr>
              <a:t>K</a:t>
            </a:r>
            <a:r>
              <a:rPr lang="en-US" dirty="0" smtClean="0">
                <a:latin typeface="Book Antiqua" pitchFamily="18" charset="0"/>
              </a:rPr>
              <a:t>eys for </a:t>
            </a:r>
            <a:r>
              <a:rPr lang="en-US" sz="5400" dirty="0" smtClean="0">
                <a:latin typeface="Book Antiqua" pitchFamily="18" charset="0"/>
              </a:rPr>
              <a:t>S</a:t>
            </a:r>
            <a:r>
              <a:rPr lang="en-US" dirty="0" smtClean="0">
                <a:latin typeface="Book Antiqua" pitchFamily="18" charset="0"/>
              </a:rPr>
              <a:t>uccess</a:t>
            </a:r>
            <a:endParaRPr lang="en-US" dirty="0">
              <a:latin typeface="Book Antiqua" pitchFamily="18" charset="0"/>
            </a:endParaRPr>
          </a:p>
        </p:txBody>
      </p:sp>
    </p:spTree>
    <p:extLst>
      <p:ext uri="{BB962C8B-B14F-4D97-AF65-F5344CB8AC3E}">
        <p14:creationId xmlns:p14="http://schemas.microsoft.com/office/powerpoint/2010/main" val="412636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2000"/>
                                        <p:tgtEl>
                                          <p:spTgt spid="2">
                                            <p:txEl>
                                              <p:pRg st="4" end="4"/>
                                            </p:txEl>
                                          </p:spTgt>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989155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USERN\USERN2020\IMG_02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438400" y="152400"/>
            <a:ext cx="4876799" cy="1143000"/>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buNone/>
            </a:pPr>
            <a:r>
              <a:rPr lang="en-US" sz="4400" b="1" cap="small" dirty="0" smtClean="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Acknowledgement</a:t>
            </a:r>
            <a:endParaRPr lang="en-US" sz="4400" b="1" cap="sm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15395609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677"/>
          <a:stretch/>
        </p:blipFill>
        <p:spPr>
          <a:xfrm>
            <a:off x="0" y="0"/>
            <a:ext cx="9144000" cy="6858001"/>
          </a:xfrm>
        </p:spPr>
      </p:pic>
      <p:sp>
        <p:nvSpPr>
          <p:cNvPr id="5" name="Content Placeholder 2"/>
          <p:cNvSpPr txBox="1">
            <a:spLocks/>
          </p:cNvSpPr>
          <p:nvPr/>
        </p:nvSpPr>
        <p:spPr>
          <a:xfrm>
            <a:off x="2209800" y="2057400"/>
            <a:ext cx="4876799" cy="1143000"/>
          </a:xfrm>
          <a:prstGeom prst="rect">
            <a:avLst/>
          </a:prstGeom>
        </p:spPr>
        <p:txBody>
          <a:bodyPr vert="horz" lIns="91440" tIns="45720" rIns="91440" bIns="45720" rtlCol="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ctr">
              <a:buFont typeface="Symbol" pitchFamily="18" charset="2"/>
              <a:buNone/>
            </a:pPr>
            <a:r>
              <a:rPr lang="en-US" sz="4400" b="1" cap="small" smtClean="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Thank you for your attention</a:t>
            </a:r>
            <a:endParaRPr lang="en-US" sz="4400" b="1" cap="small" dirty="0">
              <a:ln/>
              <a:solidFill>
                <a:schemeClr val="bg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Subtitle 2"/>
          <p:cNvSpPr txBox="1">
            <a:spLocks/>
          </p:cNvSpPr>
          <p:nvPr/>
        </p:nvSpPr>
        <p:spPr>
          <a:xfrm>
            <a:off x="723900" y="6096000"/>
            <a:ext cx="7696200" cy="1066800"/>
          </a:xfrm>
          <a:prstGeom prst="rect">
            <a:avLst/>
          </a:prstGeom>
        </p:spPr>
        <p:txBody>
          <a:bodyPr vert="horz" lIns="54864" tIns="91440" rtlCol="0">
            <a:normAutofit/>
          </a:bodyPr>
          <a:lstStyle/>
          <a:p>
            <a:pPr marL="438912" marR="0" lvl="0" indent="-320040" algn="ctr" defTabSz="914400" rtl="0" eaLnBrk="1" fontAlgn="auto" latinLnBrk="0" hangingPunct="1">
              <a:lnSpc>
                <a:spcPct val="100000"/>
              </a:lnSpc>
              <a:spcBef>
                <a:spcPts val="0"/>
              </a:spcBef>
              <a:spcAft>
                <a:spcPts val="0"/>
              </a:spcAft>
              <a:buClr>
                <a:schemeClr val="accent1"/>
              </a:buClr>
              <a:buSzPct val="80000"/>
              <a:tabLst/>
              <a:defRPr/>
            </a:pPr>
            <a:r>
              <a:rPr kumimoji="0" lang="en-US" sz="2800" b="0" i="0" u="none" strike="noStrike" kern="1200" cap="none" spc="0" normalizeH="0" baseline="0" noProof="0" dirty="0" smtClean="0">
                <a:ln>
                  <a:noFill/>
                </a:ln>
                <a:solidFill>
                  <a:srgbClr val="003300"/>
                </a:solidFill>
                <a:effectLst/>
                <a:uLnTx/>
                <a:uFillTx/>
                <a:latin typeface="Bodoni MT" pitchFamily="18" charset="0"/>
                <a:ea typeface="+mn-ea"/>
                <a:cs typeface="+mn-cs"/>
              </a:rPr>
              <a:t>Nima Rezaei, MD, PhD	</a:t>
            </a:r>
            <a:r>
              <a:rPr kumimoji="0" lang="en-US" sz="3100" b="0" i="0" u="none" strike="noStrike" kern="1200" cap="none" spc="0" normalizeH="0" baseline="0" noProof="0" dirty="0" smtClean="0">
                <a:ln>
                  <a:noFill/>
                </a:ln>
                <a:solidFill>
                  <a:srgbClr val="003300"/>
                </a:solidFill>
                <a:effectLst/>
                <a:uLnTx/>
                <a:uFillTx/>
                <a:latin typeface="Bodoni MT" pitchFamily="18" charset="0"/>
                <a:ea typeface="+mn-ea"/>
                <a:cs typeface="+mn-cs"/>
              </a:rPr>
              <a:t>	</a:t>
            </a:r>
            <a:r>
              <a:rPr lang="en-US" sz="2000" i="1" dirty="0" smtClean="0">
                <a:solidFill>
                  <a:srgbClr val="003300"/>
                </a:solidFill>
                <a:latin typeface="Californian FB" pitchFamily="18" charset="0"/>
              </a:rPr>
              <a:t>E-mail: rezaei_nima@tums.ac.ir</a:t>
            </a:r>
            <a:endParaRPr kumimoji="0" lang="fa-IR" sz="2000" b="0" i="1" u="none" strike="noStrike" kern="1200" cap="none" spc="0" normalizeH="0" baseline="0" noProof="0" dirty="0">
              <a:ln>
                <a:noFill/>
              </a:ln>
              <a:solidFill>
                <a:srgbClr val="003300"/>
              </a:solidFill>
              <a:effectLst/>
              <a:uLnTx/>
              <a:uFillTx/>
              <a:latin typeface="Californian FB" pitchFamily="18" charset="0"/>
            </a:endParaRPr>
          </a:p>
        </p:txBody>
      </p:sp>
    </p:spTree>
    <p:extLst>
      <p:ext uri="{BB962C8B-B14F-4D97-AF65-F5344CB8AC3E}">
        <p14:creationId xmlns:p14="http://schemas.microsoft.com/office/powerpoint/2010/main" val="2045550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31" y="0"/>
            <a:ext cx="9246814" cy="688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28600"/>
            <a:ext cx="8229600" cy="856488"/>
          </a:xfrm>
        </p:spPr>
        <p:txBody>
          <a:bodyPr>
            <a:normAutofit fontScale="90000"/>
          </a:bodyPr>
          <a:lstStyle/>
          <a:p>
            <a:r>
              <a:rPr lang="en-US" dirty="0" smtClean="0">
                <a:solidFill>
                  <a:schemeClr val="bg1"/>
                </a:solidFill>
              </a:rPr>
              <a:t>USERN Advisory Board Meeting</a:t>
            </a:r>
            <a:br>
              <a:rPr lang="en-US" dirty="0" smtClean="0">
                <a:solidFill>
                  <a:schemeClr val="bg1"/>
                </a:solidFill>
              </a:rPr>
            </a:br>
            <a:r>
              <a:rPr lang="en-US" dirty="0" smtClean="0">
                <a:solidFill>
                  <a:schemeClr val="bg1"/>
                </a:solidFill>
              </a:rPr>
              <a:t>&amp; Visiting Scientist 2016</a:t>
            </a:r>
            <a:endParaRPr lang="en-US" dirty="0">
              <a:solidFill>
                <a:schemeClr val="bg1"/>
              </a:solidFill>
            </a:endParaRPr>
          </a:p>
        </p:txBody>
      </p:sp>
    </p:spTree>
    <p:extLst>
      <p:ext uri="{BB962C8B-B14F-4D97-AF65-F5344CB8AC3E}">
        <p14:creationId xmlns:p14="http://schemas.microsoft.com/office/powerpoint/2010/main" val="13264919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p:cNvSpPr>
            <a:spLocks noChangeArrowheads="1"/>
          </p:cNvSpPr>
          <p:nvPr/>
        </p:nvSpPr>
        <p:spPr bwMode="auto">
          <a:xfrm>
            <a:off x="838200" y="838200"/>
            <a:ext cx="6237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International Collaborative Projects</a:t>
            </a:r>
            <a:endParaRPr lang="en-US" altLang="en-US" sz="2600" b="1" dirty="0">
              <a:solidFill>
                <a:schemeClr val="bg1"/>
              </a:solidFill>
            </a:endParaRPr>
          </a:p>
        </p:txBody>
      </p:sp>
      <p:sp>
        <p:nvSpPr>
          <p:cNvPr id="27651" name="Rectangle 3"/>
          <p:cNvSpPr>
            <a:spLocks noChangeArrowheads="1"/>
          </p:cNvSpPr>
          <p:nvPr/>
        </p:nvSpPr>
        <p:spPr bwMode="auto">
          <a:xfrm>
            <a:off x="800669" y="2305883"/>
            <a:ext cx="77724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Char char="-"/>
            </a:pPr>
            <a:endParaRPr lang="en-US" altLang="en-US" sz="1800" dirty="0"/>
          </a:p>
          <a:p>
            <a:pPr algn="l" rtl="0" eaLnBrk="1" hangingPunct="1">
              <a:spcBef>
                <a:spcPct val="0"/>
              </a:spcBef>
              <a:buClrTx/>
              <a:buSzTx/>
              <a:buFontTx/>
              <a:buChar char="-"/>
            </a:pPr>
            <a:r>
              <a:rPr lang="en-US" altLang="en-US" sz="1800" dirty="0"/>
              <a:t> Although some projects was performed with help and comments from international well-known PID experts, contribution in international projects, especially those that led to discovering specific phenotypes and genetic defects had a major impact in improving the science in this field.</a:t>
            </a:r>
          </a:p>
          <a:p>
            <a:pPr algn="l" rtl="0" eaLnBrk="1" hangingPunct="1">
              <a:spcBef>
                <a:spcPct val="0"/>
              </a:spcBef>
              <a:buClrTx/>
              <a:buSzTx/>
              <a:buFontTx/>
              <a:buChar char="-"/>
            </a:pPr>
            <a:endParaRPr lang="en-US" altLang="en-US" sz="1800" dirty="0"/>
          </a:p>
          <a:p>
            <a:pPr algn="l" rtl="0" eaLnBrk="1" hangingPunct="1">
              <a:spcBef>
                <a:spcPct val="0"/>
              </a:spcBef>
              <a:buClrTx/>
              <a:buSzTx/>
              <a:buFontTx/>
              <a:buChar char="-"/>
            </a:pPr>
            <a:r>
              <a:rPr lang="en-US" altLang="en-US" sz="1800" dirty="0"/>
              <a:t> Reporting four cases from Iran, Sweden and Spain with IgA deficiency that progressed to CVID could suggest that these diseases may have share phenotype and underlying genetic defect, which is not limited to a country. Consequently, further genetic studies on patients with IgA deficiency and CVID were designed.</a:t>
            </a:r>
          </a:p>
          <a:p>
            <a:pPr algn="l" rtl="0" eaLnBrk="1" hangingPunct="1">
              <a:spcBef>
                <a:spcPct val="0"/>
              </a:spcBef>
              <a:buClrTx/>
              <a:buSzTx/>
              <a:buFontTx/>
              <a:buChar char="-"/>
            </a:pPr>
            <a:endParaRPr lang="en-US" altLang="en-US" sz="1800" dirty="0"/>
          </a:p>
          <a:p>
            <a:pPr algn="l" rtl="0" eaLnBrk="1" hangingPunct="1">
              <a:spcBef>
                <a:spcPct val="0"/>
              </a:spcBef>
              <a:buClrTx/>
              <a:buSzTx/>
              <a:buFontTx/>
              <a:buChar char="-"/>
            </a:pPr>
            <a:r>
              <a:rPr lang="en-US" altLang="en-US" sz="1800" dirty="0"/>
              <a:t> Reporting some patients with Hyper IgM syndromes with no mutation in </a:t>
            </a:r>
            <a:r>
              <a:rPr lang="en-US" altLang="en-US" sz="1800" i="1" dirty="0"/>
              <a:t>CD40</a:t>
            </a:r>
            <a:r>
              <a:rPr lang="en-US" altLang="en-US" sz="1800" dirty="0"/>
              <a:t>, </a:t>
            </a:r>
            <a:r>
              <a:rPr lang="en-US" altLang="en-US" sz="1800" i="1" dirty="0"/>
              <a:t>CD40L</a:t>
            </a:r>
            <a:r>
              <a:rPr lang="en-US" altLang="en-US" sz="1800" dirty="0"/>
              <a:t>, </a:t>
            </a:r>
            <a:r>
              <a:rPr lang="en-US" altLang="en-US" sz="1800" i="1" dirty="0"/>
              <a:t>AID</a:t>
            </a:r>
            <a:r>
              <a:rPr lang="en-US" altLang="en-US" sz="1800" dirty="0"/>
              <a:t> and </a:t>
            </a:r>
            <a:r>
              <a:rPr lang="en-US" altLang="en-US" sz="1800" i="1" dirty="0"/>
              <a:t>UNG</a:t>
            </a:r>
            <a:r>
              <a:rPr lang="en-US" altLang="en-US" sz="1800" dirty="0"/>
              <a:t> genes encourage scientists for more studies in this group of patients for identification of new gene defect(s).</a:t>
            </a:r>
          </a:p>
        </p:txBody>
      </p:sp>
    </p:spTree>
    <p:extLst>
      <p:ext uri="{BB962C8B-B14F-4D97-AF65-F5344CB8AC3E}">
        <p14:creationId xmlns:p14="http://schemas.microsoft.com/office/powerpoint/2010/main" val="800395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p:cNvSpPr>
            <a:spLocks noChangeArrowheads="1"/>
          </p:cNvSpPr>
          <p:nvPr/>
        </p:nvSpPr>
        <p:spPr bwMode="auto">
          <a:xfrm>
            <a:off x="838200" y="838200"/>
            <a:ext cx="6237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International Collaborative Projects</a:t>
            </a:r>
            <a:endParaRPr lang="en-US" altLang="en-US" sz="2600" b="1" dirty="0">
              <a:solidFill>
                <a:schemeClr val="bg1"/>
              </a:solidFill>
            </a:endParaRPr>
          </a:p>
        </p:txBody>
      </p:sp>
      <p:pic>
        <p:nvPicPr>
          <p:cNvPr id="2" name="Picture 1"/>
          <p:cNvPicPr>
            <a:picLocks noChangeAspect="1"/>
          </p:cNvPicPr>
          <p:nvPr/>
        </p:nvPicPr>
        <p:blipFill>
          <a:blip r:embed="rId2"/>
          <a:stretch>
            <a:fillRect/>
          </a:stretch>
        </p:blipFill>
        <p:spPr>
          <a:xfrm>
            <a:off x="962907" y="1362076"/>
            <a:ext cx="6096397" cy="2848970"/>
          </a:xfrm>
          <a:prstGeom prst="rect">
            <a:avLst/>
          </a:prstGeom>
        </p:spPr>
      </p:pic>
      <p:pic>
        <p:nvPicPr>
          <p:cNvPr id="3" name="Picture 2"/>
          <p:cNvPicPr>
            <a:picLocks noChangeAspect="1"/>
          </p:cNvPicPr>
          <p:nvPr/>
        </p:nvPicPr>
        <p:blipFill>
          <a:blip r:embed="rId3"/>
          <a:stretch>
            <a:fillRect/>
          </a:stretch>
        </p:blipFill>
        <p:spPr>
          <a:xfrm>
            <a:off x="976952" y="4181475"/>
            <a:ext cx="8001000" cy="2676525"/>
          </a:xfrm>
          <a:prstGeom prst="rect">
            <a:avLst/>
          </a:prstGeom>
        </p:spPr>
      </p:pic>
    </p:spTree>
    <p:extLst>
      <p:ext uri="{BB962C8B-B14F-4D97-AF65-F5344CB8AC3E}">
        <p14:creationId xmlns:p14="http://schemas.microsoft.com/office/powerpoint/2010/main" val="1445535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838200" y="838200"/>
            <a:ext cx="6237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International Collaborative Projects</a:t>
            </a:r>
            <a:endParaRPr lang="en-US" altLang="en-US" sz="2600" b="1" dirty="0">
              <a:solidFill>
                <a:schemeClr val="bg1"/>
              </a:solidFill>
            </a:endParaRPr>
          </a:p>
        </p:txBody>
      </p:sp>
      <p:sp>
        <p:nvSpPr>
          <p:cNvPr id="28676" name="Rectangle 4"/>
          <p:cNvSpPr>
            <a:spLocks noChangeArrowheads="1"/>
          </p:cNvSpPr>
          <p:nvPr/>
        </p:nvSpPr>
        <p:spPr bwMode="auto">
          <a:xfrm>
            <a:off x="830239" y="4830549"/>
            <a:ext cx="7391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Rezaei</a:t>
            </a:r>
            <a:r>
              <a:rPr lang="en-US" altLang="en-US" sz="1400" i="1" dirty="0">
                <a:latin typeface="Calibri" panose="020F0502020204030204" pitchFamily="34" charset="0"/>
                <a:cs typeface="Calibri" panose="020F0502020204030204" pitchFamily="34" charset="0"/>
              </a:rPr>
              <a:t> N, et al. J </a:t>
            </a:r>
            <a:r>
              <a:rPr lang="en-US" altLang="en-US" sz="1400" i="1" dirty="0" err="1">
                <a:latin typeface="Calibri" panose="020F0502020204030204" pitchFamily="34" charset="0"/>
                <a:cs typeface="Calibri" panose="020F0502020204030204" pitchFamily="34" charset="0"/>
              </a:rPr>
              <a:t>Pediatr</a:t>
            </a: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Hematol</a:t>
            </a: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Oncol</a:t>
            </a:r>
            <a:r>
              <a:rPr lang="en-US" altLang="en-US" sz="1400" i="1" dirty="0">
                <a:latin typeface="Calibri" panose="020F0502020204030204" pitchFamily="34" charset="0"/>
                <a:cs typeface="Calibri" panose="020F0502020204030204" pitchFamily="34" charset="0"/>
              </a:rPr>
              <a:t>. 2005;27(7):351-6.</a:t>
            </a:r>
          </a:p>
          <a:p>
            <a:pPr algn="l" rtl="0" eaLnBrk="1" hangingPunct="1">
              <a:spcBef>
                <a:spcPct val="0"/>
              </a:spcBef>
              <a:buClrTx/>
              <a:buSzTx/>
              <a:buFontTx/>
              <a:buNone/>
            </a:pP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Rezaei</a:t>
            </a:r>
            <a:r>
              <a:rPr lang="en-US" altLang="en-US" sz="1400" i="1" dirty="0">
                <a:latin typeface="Calibri" panose="020F0502020204030204" pitchFamily="34" charset="0"/>
                <a:cs typeface="Calibri" panose="020F0502020204030204" pitchFamily="34" charset="0"/>
              </a:rPr>
              <a:t> N, et al. </a:t>
            </a:r>
            <a:r>
              <a:rPr lang="en-US" altLang="en-US" sz="1400" i="1" dirty="0" err="1">
                <a:latin typeface="Calibri" panose="020F0502020204030204" pitchFamily="34" charset="0"/>
                <a:cs typeface="Calibri" panose="020F0502020204030204" pitchFamily="34" charset="0"/>
              </a:rPr>
              <a:t>Haematologica</a:t>
            </a:r>
            <a:r>
              <a:rPr lang="en-US" altLang="en-US" sz="1400" i="1" dirty="0">
                <a:latin typeface="Calibri" panose="020F0502020204030204" pitchFamily="34" charset="0"/>
                <a:cs typeface="Calibri" panose="020F0502020204030204" pitchFamily="34" charset="0"/>
              </a:rPr>
              <a:t>. 2005;90(4):554-6.</a:t>
            </a:r>
          </a:p>
          <a:p>
            <a:pPr algn="l" rtl="0" eaLnBrk="1" hangingPunct="1">
              <a:spcBef>
                <a:spcPct val="0"/>
              </a:spcBef>
              <a:buClrTx/>
              <a:buSzTx/>
              <a:buFontTx/>
              <a:buNone/>
            </a:pP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Salipante</a:t>
            </a:r>
            <a:r>
              <a:rPr lang="en-US" altLang="en-US" sz="1400" i="1" dirty="0">
                <a:latin typeface="Calibri" panose="020F0502020204030204" pitchFamily="34" charset="0"/>
                <a:cs typeface="Calibri" panose="020F0502020204030204" pitchFamily="34" charset="0"/>
              </a:rPr>
              <a:t> SJ, et al. </a:t>
            </a:r>
            <a:r>
              <a:rPr lang="fr-FR" altLang="en-US" sz="1400" i="1" dirty="0">
                <a:latin typeface="Calibri" panose="020F0502020204030204" pitchFamily="34" charset="0"/>
                <a:cs typeface="Calibri" panose="020F0502020204030204" pitchFamily="34" charset="0"/>
              </a:rPr>
              <a:t>Hum </a:t>
            </a:r>
            <a:r>
              <a:rPr lang="fr-FR" altLang="en-US" sz="1400" i="1" dirty="0" err="1">
                <a:latin typeface="Calibri" panose="020F0502020204030204" pitchFamily="34" charset="0"/>
                <a:cs typeface="Calibri" panose="020F0502020204030204" pitchFamily="34" charset="0"/>
              </a:rPr>
              <a:t>Mutat</a:t>
            </a:r>
            <a:r>
              <a:rPr lang="fr-FR" altLang="en-US" sz="1400" i="1" dirty="0">
                <a:latin typeface="Calibri" panose="020F0502020204030204" pitchFamily="34" charset="0"/>
                <a:cs typeface="Calibri" panose="020F0502020204030204" pitchFamily="34" charset="0"/>
              </a:rPr>
              <a:t>. 2007;28(9):874-81.</a:t>
            </a:r>
          </a:p>
          <a:p>
            <a:pPr algn="l" rtl="0" eaLnBrk="1" hangingPunct="1">
              <a:spcBef>
                <a:spcPct val="0"/>
              </a:spcBef>
              <a:buClrTx/>
              <a:buSzTx/>
              <a:buFontTx/>
              <a:buNone/>
            </a:pP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Rezaei</a:t>
            </a:r>
            <a:r>
              <a:rPr lang="en-US" altLang="en-US" sz="1400" i="1" dirty="0">
                <a:latin typeface="Calibri" panose="020F0502020204030204" pitchFamily="34" charset="0"/>
                <a:cs typeface="Calibri" panose="020F0502020204030204" pitchFamily="34" charset="0"/>
              </a:rPr>
              <a:t> N, et al. J </a:t>
            </a:r>
            <a:r>
              <a:rPr lang="en-US" altLang="en-US" sz="1400" i="1" dirty="0" err="1">
                <a:latin typeface="Calibri" panose="020F0502020204030204" pitchFamily="34" charset="0"/>
                <a:cs typeface="Calibri" panose="020F0502020204030204" pitchFamily="34" charset="0"/>
              </a:rPr>
              <a:t>Clin</a:t>
            </a: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Immunol</a:t>
            </a:r>
            <a:r>
              <a:rPr lang="en-US" altLang="en-US" sz="1400" i="1" dirty="0">
                <a:latin typeface="Calibri" panose="020F0502020204030204" pitchFamily="34" charset="0"/>
                <a:cs typeface="Calibri" panose="020F0502020204030204" pitchFamily="34" charset="0"/>
              </a:rPr>
              <a:t>. 2007;27(5):525-33.</a:t>
            </a:r>
          </a:p>
          <a:p>
            <a:pPr algn="l" rtl="0" eaLnBrk="1" hangingPunct="1">
              <a:spcBef>
                <a:spcPct val="0"/>
              </a:spcBef>
              <a:buClrTx/>
              <a:buSzTx/>
              <a:buFontTx/>
              <a:buNone/>
            </a:pPr>
            <a:r>
              <a:rPr lang="en-US" altLang="en-US" sz="1400" i="1" dirty="0">
                <a:latin typeface="Calibri" panose="020F0502020204030204" pitchFamily="34" charset="0"/>
                <a:cs typeface="Calibri" panose="020F0502020204030204" pitchFamily="34" charset="0"/>
              </a:rPr>
              <a:t>*  Klein C, et al. Nat Genet. 2007;39(1):86-92.</a:t>
            </a:r>
          </a:p>
          <a:p>
            <a:pPr algn="l" rtl="0" eaLnBrk="1" hangingPunct="1">
              <a:spcBef>
                <a:spcPct val="0"/>
              </a:spcBef>
              <a:buClrTx/>
              <a:buSzTx/>
              <a:buFontTx/>
              <a:buNone/>
            </a:pP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Boztug</a:t>
            </a:r>
            <a:r>
              <a:rPr lang="en-US" altLang="en-US" sz="1400" i="1" dirty="0">
                <a:latin typeface="Calibri" panose="020F0502020204030204" pitchFamily="34" charset="0"/>
                <a:cs typeface="Calibri" panose="020F0502020204030204" pitchFamily="34" charset="0"/>
              </a:rPr>
              <a:t> K, et al. N </a:t>
            </a:r>
            <a:r>
              <a:rPr lang="en-US" altLang="en-US" sz="1400" i="1" dirty="0" err="1">
                <a:latin typeface="Calibri" panose="020F0502020204030204" pitchFamily="34" charset="0"/>
                <a:cs typeface="Calibri" panose="020F0502020204030204" pitchFamily="34" charset="0"/>
              </a:rPr>
              <a:t>Engl</a:t>
            </a:r>
            <a:r>
              <a:rPr lang="en-US" altLang="en-US" sz="1400" i="1" dirty="0">
                <a:latin typeface="Calibri" panose="020F0502020204030204" pitchFamily="34" charset="0"/>
                <a:cs typeface="Calibri" panose="020F0502020204030204" pitchFamily="34" charset="0"/>
              </a:rPr>
              <a:t> J Med. 2009;360(1):32-43.</a:t>
            </a:r>
          </a:p>
          <a:p>
            <a:pPr algn="l" rtl="0" eaLnBrk="1" hangingPunct="1">
              <a:spcBef>
                <a:spcPct val="0"/>
              </a:spcBef>
              <a:buClrTx/>
              <a:buSzTx/>
              <a:buFontTx/>
              <a:buNone/>
            </a:pP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Boztug</a:t>
            </a:r>
            <a:r>
              <a:rPr lang="en-US" altLang="en-US" sz="1400" i="1" dirty="0">
                <a:latin typeface="Calibri" panose="020F0502020204030204" pitchFamily="34" charset="0"/>
                <a:cs typeface="Calibri" panose="020F0502020204030204" pitchFamily="34" charset="0"/>
              </a:rPr>
              <a:t> K, et al. </a:t>
            </a:r>
            <a:r>
              <a:rPr lang="pt-BR" altLang="en-US" sz="1400" i="1" dirty="0">
                <a:latin typeface="Calibri" panose="020F0502020204030204" pitchFamily="34" charset="0"/>
                <a:cs typeface="Calibri" panose="020F0502020204030204" pitchFamily="34" charset="0"/>
              </a:rPr>
              <a:t>J Pediatr. 2012 Apr;160(4):679-683.</a:t>
            </a:r>
            <a:endParaRPr lang="en-US" altLang="en-US" sz="1400" i="1" dirty="0">
              <a:latin typeface="Calibri" panose="020F0502020204030204" pitchFamily="34" charset="0"/>
              <a:cs typeface="Calibri" panose="020F0502020204030204" pitchFamily="34" charset="0"/>
            </a:endParaRPr>
          </a:p>
          <a:p>
            <a:pPr algn="l" rtl="0" eaLnBrk="1" hangingPunct="1">
              <a:spcBef>
                <a:spcPct val="0"/>
              </a:spcBef>
              <a:buClrTx/>
              <a:buSzTx/>
              <a:buFontTx/>
              <a:buNone/>
            </a:pP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Abdollahpour</a:t>
            </a:r>
            <a:r>
              <a:rPr lang="en-US" altLang="en-US" sz="1400" i="1" dirty="0">
                <a:latin typeface="Calibri" panose="020F0502020204030204" pitchFamily="34" charset="0"/>
                <a:cs typeface="Calibri" panose="020F0502020204030204" pitchFamily="34" charset="0"/>
              </a:rPr>
              <a:t> H, et al. Blood. 2012 Apr 12;119(15):3450-7.</a:t>
            </a:r>
          </a:p>
          <a:p>
            <a:pPr algn="l" rtl="0" eaLnBrk="1" hangingPunct="1">
              <a:spcBef>
                <a:spcPct val="0"/>
              </a:spcBef>
              <a:buClrTx/>
              <a:buSzTx/>
              <a:buFontTx/>
              <a:buNone/>
            </a:pP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Majnoon</a:t>
            </a:r>
            <a:r>
              <a:rPr lang="en-US" altLang="en-US" sz="1400" i="1" dirty="0">
                <a:latin typeface="Calibri" panose="020F0502020204030204" pitchFamily="34" charset="0"/>
                <a:cs typeface="Calibri" panose="020F0502020204030204" pitchFamily="34" charset="0"/>
              </a:rPr>
              <a:t> MT, et al. </a:t>
            </a:r>
            <a:r>
              <a:rPr lang="en-US" altLang="en-US" sz="1400" i="1" dirty="0" err="1">
                <a:latin typeface="Calibri" panose="020F0502020204030204" pitchFamily="34" charset="0"/>
                <a:cs typeface="Calibri" panose="020F0502020204030204" pitchFamily="34" charset="0"/>
              </a:rPr>
              <a:t>Pediatr</a:t>
            </a: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Hematol</a:t>
            </a:r>
            <a:r>
              <a:rPr lang="en-US" altLang="en-US" sz="1400" i="1" dirty="0">
                <a:latin typeface="Calibri" panose="020F0502020204030204" pitchFamily="34" charset="0"/>
                <a:cs typeface="Calibri" panose="020F0502020204030204" pitchFamily="34" charset="0"/>
              </a:rPr>
              <a:t> </a:t>
            </a:r>
            <a:r>
              <a:rPr lang="en-US" altLang="en-US" sz="1400" i="1" dirty="0" err="1">
                <a:latin typeface="Calibri" panose="020F0502020204030204" pitchFamily="34" charset="0"/>
                <a:cs typeface="Calibri" panose="020F0502020204030204" pitchFamily="34" charset="0"/>
              </a:rPr>
              <a:t>Oncol</a:t>
            </a:r>
            <a:r>
              <a:rPr lang="en-US" altLang="en-US" sz="1400" i="1" dirty="0">
                <a:latin typeface="Calibri" panose="020F0502020204030204" pitchFamily="34" charset="0"/>
                <a:cs typeface="Calibri" panose="020F0502020204030204" pitchFamily="34" charset="0"/>
              </a:rPr>
              <a:t>. 2014 Mar;31(2):109-16.</a:t>
            </a:r>
          </a:p>
        </p:txBody>
      </p:sp>
      <p:pic>
        <p:nvPicPr>
          <p:cNvPr id="2" name="Picture 1"/>
          <p:cNvPicPr>
            <a:picLocks noChangeAspect="1"/>
          </p:cNvPicPr>
          <p:nvPr/>
        </p:nvPicPr>
        <p:blipFill>
          <a:blip r:embed="rId2"/>
          <a:stretch>
            <a:fillRect/>
          </a:stretch>
        </p:blipFill>
        <p:spPr>
          <a:xfrm>
            <a:off x="228600" y="2438400"/>
            <a:ext cx="6162675" cy="1990725"/>
          </a:xfrm>
          <a:prstGeom prst="rect">
            <a:avLst/>
          </a:prstGeom>
        </p:spPr>
      </p:pic>
    </p:spTree>
    <p:extLst>
      <p:ext uri="{BB962C8B-B14F-4D97-AF65-F5344CB8AC3E}">
        <p14:creationId xmlns:p14="http://schemas.microsoft.com/office/powerpoint/2010/main" val="924558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54" y="876300"/>
            <a:ext cx="8820472"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38" y="4953000"/>
            <a:ext cx="8690117" cy="23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16375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0021"/>
            <a:ext cx="8839200" cy="651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763" y="6518910"/>
            <a:ext cx="3955637" cy="41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679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28" y="609600"/>
            <a:ext cx="8820472" cy="479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28" y="5562600"/>
            <a:ext cx="54102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222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Rectangle 9"/>
          <p:cNvSpPr>
            <a:spLocks noChangeArrowheads="1"/>
          </p:cNvSpPr>
          <p:nvPr/>
        </p:nvSpPr>
        <p:spPr bwMode="auto">
          <a:xfrm>
            <a:off x="5257800" y="5384800"/>
            <a:ext cx="3505200" cy="923925"/>
          </a:xfrm>
          <a:prstGeom prst="rect">
            <a:avLst/>
          </a:prstGeom>
          <a:noFill/>
          <a:ln w="9525">
            <a:noFill/>
            <a:miter lim="800000"/>
            <a:headEnd/>
            <a:tailEnd/>
          </a:ln>
        </p:spPr>
        <p:txBody>
          <a:bodyPr anchor="ctr">
            <a:spAutoFit/>
          </a:bodyPr>
          <a:lstStyle/>
          <a:p>
            <a:pPr eaLnBrk="1" hangingPunct="1">
              <a:buClr>
                <a:schemeClr val="hlink"/>
              </a:buClr>
              <a:buFont typeface="Wingdings" pitchFamily="2" charset="2"/>
              <a:buChar char="§"/>
              <a:defRPr/>
            </a:pPr>
            <a:endParaRPr lang="en-US" altLang="zh-CN" dirty="0">
              <a:latin typeface="+mn-lt"/>
              <a:ea typeface="宋体" charset="-122"/>
              <a:cs typeface="Arial" panose="020B0604020202020204" pitchFamily="34" charset="0"/>
            </a:endParaRPr>
          </a:p>
          <a:p>
            <a:pPr eaLnBrk="1" hangingPunct="1">
              <a:buClr>
                <a:schemeClr val="hlink"/>
              </a:buClr>
              <a:buFont typeface="Wingdings" pitchFamily="2" charset="2"/>
              <a:buChar char="§"/>
              <a:defRPr/>
            </a:pPr>
            <a:r>
              <a:rPr lang="en-US" altLang="zh-CN" dirty="0">
                <a:latin typeface="+mn-lt"/>
                <a:ea typeface="宋体" charset="-122"/>
                <a:cs typeface="Arial" panose="020B0604020202020204" pitchFamily="34" charset="0"/>
              </a:rPr>
              <a:t> Neurological disorders</a:t>
            </a:r>
          </a:p>
          <a:p>
            <a:pPr eaLnBrk="1" hangingPunct="1">
              <a:buClr>
                <a:schemeClr val="hlink"/>
              </a:buClr>
              <a:buFont typeface="Wingdings" pitchFamily="2" charset="2"/>
              <a:buChar char="§"/>
              <a:defRPr/>
            </a:pPr>
            <a:r>
              <a:rPr lang="en-US" altLang="zh-CN" dirty="0">
                <a:latin typeface="+mn-lt"/>
                <a:ea typeface="宋体" charset="-122"/>
                <a:cs typeface="Arial" panose="020B0604020202020204" pitchFamily="34" charset="0"/>
              </a:rPr>
              <a:t> R86X mutation in </a:t>
            </a:r>
            <a:r>
              <a:rPr lang="en-US" altLang="zh-CN" i="1" dirty="0">
                <a:latin typeface="+mn-lt"/>
                <a:ea typeface="宋体" charset="-122"/>
                <a:cs typeface="Arial" panose="020B0604020202020204" pitchFamily="34" charset="0"/>
              </a:rPr>
              <a:t>HAX1</a:t>
            </a:r>
            <a:r>
              <a:rPr lang="en-US" altLang="zh-CN" dirty="0">
                <a:latin typeface="+mn-lt"/>
                <a:ea typeface="宋体" charset="-122"/>
                <a:cs typeface="Arial" panose="020B0604020202020204" pitchFamily="34" charset="0"/>
              </a:rPr>
              <a:t> gene</a:t>
            </a:r>
          </a:p>
        </p:txBody>
      </p:sp>
      <p:pic>
        <p:nvPicPr>
          <p:cNvPr id="2457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9477" y="3577623"/>
            <a:ext cx="38544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8414" y="465138"/>
            <a:ext cx="8545513"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8843" y="2508635"/>
            <a:ext cx="67437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6375" y="1947045"/>
            <a:ext cx="35337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8626" y="3136900"/>
            <a:ext cx="42195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803037"/>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ChangeArrowheads="1"/>
          </p:cNvSpPr>
          <p:nvPr/>
        </p:nvSpPr>
        <p:spPr bwMode="auto">
          <a:xfrm>
            <a:off x="251520" y="371475"/>
            <a:ext cx="2667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Clr>
                <a:schemeClr val="folHlink"/>
              </a:buClr>
              <a:buSzPct val="90000"/>
              <a:buFont typeface="Wingdings" pitchFamily="2" charset="2"/>
              <a:buChar char="n"/>
              <a:defRPr sz="2800">
                <a:solidFill>
                  <a:schemeClr val="tx1"/>
                </a:solidFill>
                <a:latin typeface="Arial" charset="0"/>
                <a:cs typeface="Arial" charset="0"/>
              </a:defRPr>
            </a:lvl1pPr>
            <a:lvl2pPr marL="742950" indent="-285750" algn="r" rtl="1">
              <a:spcBef>
                <a:spcPct val="20000"/>
              </a:spcBef>
              <a:buClr>
                <a:schemeClr val="accent1"/>
              </a:buClr>
              <a:buSzPct val="75000"/>
              <a:buFont typeface="Wingdings" pitchFamily="2" charset="2"/>
              <a:buChar char="n"/>
              <a:defRPr sz="2600">
                <a:solidFill>
                  <a:schemeClr val="tx1"/>
                </a:solidFill>
                <a:latin typeface="Arial" charset="0"/>
                <a:cs typeface="Arial" charset="0"/>
              </a:defRPr>
            </a:lvl2pPr>
            <a:lvl3pPr marL="1143000" indent="-228600" algn="r" rtl="1">
              <a:spcBef>
                <a:spcPct val="20000"/>
              </a:spcBef>
              <a:buClr>
                <a:schemeClr val="folHlink"/>
              </a:buClr>
              <a:buSzPct val="55000"/>
              <a:buFont typeface="Wingdings" pitchFamily="2" charset="2"/>
              <a:buChar char="n"/>
              <a:defRPr sz="2300">
                <a:solidFill>
                  <a:schemeClr val="tx1"/>
                </a:solidFill>
                <a:latin typeface="Arial" charset="0"/>
                <a:cs typeface="Arial" charset="0"/>
              </a:defRPr>
            </a:lvl3pPr>
            <a:lvl4pPr marL="16002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4pPr>
            <a:lvl5pPr marL="20574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5pPr>
            <a:lvl6pPr marL="25146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6pPr>
            <a:lvl7pPr marL="29718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7pPr>
            <a:lvl8pPr marL="34290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8pPr>
            <a:lvl9pPr marL="38862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9pPr>
          </a:lstStyle>
          <a:p>
            <a:pPr algn="ctr" rtl="0" eaLnBrk="1" hangingPunct="1">
              <a:spcBef>
                <a:spcPct val="0"/>
              </a:spcBef>
              <a:buClrTx/>
              <a:buSzTx/>
              <a:buFontTx/>
              <a:buNone/>
            </a:pPr>
            <a:r>
              <a:rPr lang="en-US" altLang="zh-CN" sz="1800" b="1" dirty="0">
                <a:solidFill>
                  <a:srgbClr val="003300"/>
                </a:solidFill>
                <a:ea typeface="宋体" pitchFamily="2" charset="-122"/>
              </a:rPr>
              <a:t>Genotype-Phenotype associations in HAX1 deficiency</a:t>
            </a:r>
            <a:endParaRPr lang="en-US" altLang="en-US" sz="1800" b="1" dirty="0">
              <a:solidFill>
                <a:srgbClr val="003300"/>
              </a:solidFill>
            </a:endParaRPr>
          </a:p>
        </p:txBody>
      </p:sp>
      <p:sp>
        <p:nvSpPr>
          <p:cNvPr id="46083" name="Rectangle 6"/>
          <p:cNvSpPr>
            <a:spLocks noChangeArrowheads="1"/>
          </p:cNvSpPr>
          <p:nvPr/>
        </p:nvSpPr>
        <p:spPr bwMode="auto">
          <a:xfrm>
            <a:off x="611188" y="2667000"/>
            <a:ext cx="7993062" cy="1924050"/>
          </a:xfrm>
          <a:prstGeom prst="rect">
            <a:avLst/>
          </a:prstGeom>
          <a:noFill/>
          <a:ln w="9525">
            <a:noFill/>
            <a:miter lim="800000"/>
            <a:headEnd/>
            <a:tailEnd/>
          </a:ln>
        </p:spPr>
        <p:txBody>
          <a:bodyPr anchor="ctr">
            <a:spAutoFit/>
          </a:bodyPr>
          <a:lstStyle/>
          <a:p>
            <a:pPr eaLnBrk="1" hangingPunct="1">
              <a:buClr>
                <a:schemeClr val="hlink"/>
              </a:buClr>
              <a:buFont typeface="Wingdings" pitchFamily="2" charset="2"/>
              <a:buChar char="§"/>
              <a:defRPr/>
            </a:pPr>
            <a:r>
              <a:rPr lang="en-US" altLang="zh-CN" sz="1700" dirty="0">
                <a:latin typeface="+mn-lt"/>
                <a:ea typeface="宋体" charset="-122"/>
                <a:cs typeface="Arial" panose="020B0604020202020204" pitchFamily="34" charset="0"/>
              </a:rPr>
              <a:t>Mutations affecting transcript variant 1 only were associated with SCN, whereas mutations affecting both transcript variants caused CN and neurologic symptoms</a:t>
            </a:r>
          </a:p>
          <a:p>
            <a:pPr eaLnBrk="1" hangingPunct="1">
              <a:buClr>
                <a:schemeClr val="hlink"/>
              </a:buClr>
              <a:buFont typeface="Wingdings" pitchFamily="2" charset="2"/>
              <a:buChar char="§"/>
              <a:defRPr/>
            </a:pPr>
            <a:endParaRPr lang="en-US" altLang="zh-CN" sz="1700" dirty="0">
              <a:latin typeface="+mn-lt"/>
              <a:ea typeface="宋体" charset="-122"/>
              <a:cs typeface="Arial" panose="020B0604020202020204" pitchFamily="34" charset="0"/>
            </a:endParaRPr>
          </a:p>
          <a:p>
            <a:pPr eaLnBrk="1" hangingPunct="1">
              <a:buClr>
                <a:schemeClr val="hlink"/>
              </a:buClr>
              <a:buFont typeface="Wingdings" pitchFamily="2" charset="2"/>
              <a:buChar char="§"/>
              <a:defRPr/>
            </a:pPr>
            <a:r>
              <a:rPr lang="en-US" altLang="zh-CN" sz="1700" dirty="0">
                <a:latin typeface="+mn-lt"/>
                <a:ea typeface="宋体" charset="-122"/>
                <a:cs typeface="Arial" panose="020B0604020202020204" pitchFamily="34" charset="0"/>
              </a:rPr>
              <a:t>Transcript variant 2 was markedly expressed in human brain tissue</a:t>
            </a:r>
          </a:p>
          <a:p>
            <a:pPr eaLnBrk="1" hangingPunct="1">
              <a:buClr>
                <a:schemeClr val="hlink"/>
              </a:buClr>
              <a:buFont typeface="Wingdings" pitchFamily="2" charset="2"/>
              <a:buChar char="§"/>
              <a:defRPr/>
            </a:pPr>
            <a:endParaRPr lang="en-US" altLang="zh-CN" sz="1700" dirty="0">
              <a:latin typeface="+mn-lt"/>
              <a:ea typeface="宋体" charset="-122"/>
              <a:cs typeface="Arial" panose="020B0604020202020204" pitchFamily="34" charset="0"/>
            </a:endParaRPr>
          </a:p>
          <a:p>
            <a:pPr eaLnBrk="1" hangingPunct="1">
              <a:buClr>
                <a:schemeClr val="hlink"/>
              </a:buClr>
              <a:buFont typeface="Wingdings" pitchFamily="2" charset="2"/>
              <a:buChar char="§"/>
              <a:defRPr/>
            </a:pPr>
            <a:r>
              <a:rPr lang="en-US" altLang="zh-CN" sz="1700" dirty="0">
                <a:latin typeface="+mn-lt"/>
                <a:ea typeface="宋体" charset="-122"/>
                <a:cs typeface="Arial" panose="020B0604020202020204" pitchFamily="34" charset="0"/>
              </a:rPr>
              <a:t>The clinical phenotype of SCN appears to depend on the localization of the mutation and their influence on the transcript variants</a:t>
            </a:r>
          </a:p>
        </p:txBody>
      </p:sp>
      <p:pic>
        <p:nvPicPr>
          <p:cNvPr id="266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8850"/>
            <a:ext cx="882943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9425" y="88899"/>
            <a:ext cx="5972175" cy="250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22099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956A82-DAC2-40A4-AD62-8813496B4844}" type="slidenum">
              <a:rPr lang="en-US" smtClean="0"/>
              <a:t>2</a:t>
            </a:fld>
            <a:endParaRPr lang="en-US" dirty="0"/>
          </a:p>
        </p:txBody>
      </p:sp>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3074" name="Picture 2" descr="As COVID-19 rages in India, scientist warns further waves 'inevitable' |  Reut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85199" y="6416123"/>
            <a:ext cx="8535430" cy="323165"/>
          </a:xfrm>
          <a:prstGeom prst="rect">
            <a:avLst/>
          </a:prstGeom>
        </p:spPr>
        <p:txBody>
          <a:bodyPr wrap="square">
            <a:spAutoFit/>
          </a:bodyPr>
          <a:lstStyle/>
          <a:p>
            <a:r>
              <a:rPr lang="en-US" sz="1500" b="1" dirty="0">
                <a:solidFill>
                  <a:schemeClr val="bg1"/>
                </a:solidFill>
                <a:effectLst>
                  <a:outerShdw blurRad="38100" dist="38100" dir="2700000" algn="tl">
                    <a:srgbClr val="000000">
                      <a:alpha val="43137"/>
                    </a:srgbClr>
                  </a:outerShdw>
                </a:effectLst>
              </a:rPr>
              <a:t>~700 million cases with COVID-19 and about 7 million deaths worldwide (since 2020)</a:t>
            </a:r>
          </a:p>
        </p:txBody>
      </p:sp>
    </p:spTree>
    <p:extLst>
      <p:ext uri="{BB962C8B-B14F-4D97-AF65-F5344CB8AC3E}">
        <p14:creationId xmlns:p14="http://schemas.microsoft.com/office/powerpoint/2010/main" val="400851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038" y="2895600"/>
            <a:ext cx="2971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O:\Article\IPIDR\Congress\US\Lectures\Photo\Dan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838" y="2895600"/>
            <a:ext cx="3255962"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128" y="0"/>
            <a:ext cx="8820472"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480664"/>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p:cNvSpPr>
            <a:spLocks noChangeArrowheads="1"/>
          </p:cNvSpPr>
          <p:nvPr/>
        </p:nvSpPr>
        <p:spPr bwMode="auto">
          <a:xfrm>
            <a:off x="838200" y="838200"/>
            <a:ext cx="6237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International Collaborative Projects</a:t>
            </a:r>
            <a:endParaRPr lang="en-US" altLang="en-US" sz="2600" b="1" dirty="0">
              <a:solidFill>
                <a:schemeClr val="bg1"/>
              </a:solidFill>
            </a:endParaRPr>
          </a:p>
        </p:txBody>
      </p:sp>
      <p:sp>
        <p:nvSpPr>
          <p:cNvPr id="30723" name="Rectangle 3"/>
          <p:cNvSpPr>
            <a:spLocks noChangeArrowheads="1"/>
          </p:cNvSpPr>
          <p:nvPr/>
        </p:nvSpPr>
        <p:spPr bwMode="auto">
          <a:xfrm>
            <a:off x="914400" y="1600200"/>
            <a:ext cx="77724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Char char="-"/>
            </a:pPr>
            <a:r>
              <a:rPr lang="en-US" altLang="en-US" sz="1800"/>
              <a:t> Determination of mutation in the </a:t>
            </a:r>
            <a:r>
              <a:rPr lang="en-US" altLang="en-US" sz="1800" i="1"/>
              <a:t>CARD9</a:t>
            </a:r>
            <a:r>
              <a:rPr lang="en-US" altLang="en-US" sz="1800"/>
              <a:t> gene in an Iranian family with susceptibility to fungal infections</a:t>
            </a:r>
          </a:p>
          <a:p>
            <a:pPr algn="l" rtl="0" eaLnBrk="1" hangingPunct="1">
              <a:spcBef>
                <a:spcPct val="0"/>
              </a:spcBef>
              <a:buClrTx/>
              <a:buSzTx/>
              <a:buFontTx/>
              <a:buChar char="-"/>
            </a:pPr>
            <a:r>
              <a:rPr lang="en-US" altLang="en-US" sz="1800"/>
              <a:t> Contribution in the paper on patients with Mendelian susceptibility to mycobacterial disease who had mutations in </a:t>
            </a:r>
            <a:r>
              <a:rPr lang="en-US" altLang="en-US" sz="1800" i="1"/>
              <a:t>IFNGR2</a:t>
            </a:r>
            <a:r>
              <a:rPr lang="en-US" altLang="en-US" sz="1800"/>
              <a:t> gene</a:t>
            </a:r>
          </a:p>
          <a:p>
            <a:pPr algn="l" rtl="0" eaLnBrk="1" hangingPunct="1">
              <a:spcBef>
                <a:spcPct val="0"/>
              </a:spcBef>
              <a:buClrTx/>
              <a:buSzTx/>
              <a:buFontTx/>
              <a:buChar char="-"/>
            </a:pPr>
            <a:r>
              <a:rPr lang="en-US" altLang="en-US" sz="1800"/>
              <a:t> Contribution in the paper on </a:t>
            </a:r>
            <a:r>
              <a:rPr lang="en-US" altLang="en-US" sz="1800" i="1"/>
              <a:t>DOCK8</a:t>
            </a:r>
            <a:r>
              <a:rPr lang="en-US" altLang="en-US" sz="1800"/>
              <a:t> mutations in hyper-IgE syndrome</a:t>
            </a:r>
          </a:p>
          <a:p>
            <a:pPr algn="l" rtl="0" eaLnBrk="1" hangingPunct="1">
              <a:spcBef>
                <a:spcPct val="0"/>
              </a:spcBef>
              <a:buClrTx/>
              <a:buSzTx/>
              <a:buFontTx/>
              <a:buChar char="-"/>
            </a:pPr>
            <a:r>
              <a:rPr lang="en-US" altLang="en-US" sz="1800"/>
              <a:t> Contribution in the paper of identification of </a:t>
            </a:r>
            <a:r>
              <a:rPr lang="en-US" altLang="en-US" sz="1800" i="1"/>
              <a:t>TRIF</a:t>
            </a:r>
            <a:r>
              <a:rPr lang="en-US" altLang="en-US" sz="1800"/>
              <a:t> gene mutation in children with herpes simplex encephalitis</a:t>
            </a:r>
          </a:p>
          <a:p>
            <a:pPr algn="l" rtl="0" eaLnBrk="1" hangingPunct="1">
              <a:spcBef>
                <a:spcPct val="0"/>
              </a:spcBef>
              <a:buClrTx/>
              <a:buSzTx/>
              <a:buFontTx/>
              <a:buChar char="-"/>
            </a:pPr>
            <a:r>
              <a:rPr lang="en-US" altLang="en-US" sz="1800"/>
              <a:t> Contribution in new paper on novel genetic disorder due to mutation in the </a:t>
            </a:r>
            <a:r>
              <a:rPr lang="en-US" altLang="en-US" sz="1800" i="1"/>
              <a:t>STK4</a:t>
            </a:r>
            <a:r>
              <a:rPr lang="en-US" altLang="en-US" sz="1800"/>
              <a:t> gene.</a:t>
            </a:r>
          </a:p>
          <a:p>
            <a:pPr algn="l" rtl="0" eaLnBrk="1" hangingPunct="1">
              <a:spcBef>
                <a:spcPct val="0"/>
              </a:spcBef>
              <a:buClrTx/>
              <a:buSzTx/>
              <a:buFontTx/>
              <a:buChar char="-"/>
            </a:pPr>
            <a:r>
              <a:rPr lang="en-US" altLang="en-US" sz="1800"/>
              <a:t> and contribution in a new paper on mutations of the </a:t>
            </a:r>
            <a:r>
              <a:rPr lang="en-US" altLang="en-US" sz="1800" i="1"/>
              <a:t>LRBA</a:t>
            </a:r>
            <a:r>
              <a:rPr lang="en-US" altLang="en-US" sz="1800"/>
              <a:t> gene in association with a syndrome of immunodeficiency and autoimmunity</a:t>
            </a:r>
          </a:p>
          <a:p>
            <a:pPr algn="l" rtl="0" eaLnBrk="1" hangingPunct="1">
              <a:spcBef>
                <a:spcPct val="0"/>
              </a:spcBef>
              <a:buClrTx/>
              <a:buSzTx/>
              <a:buFontTx/>
              <a:buChar char="-"/>
            </a:pPr>
            <a:r>
              <a:rPr lang="en-US" altLang="en-US" sz="1800"/>
              <a:t> Discovering a new gene defect due to mutation of CD70 gene</a:t>
            </a:r>
          </a:p>
          <a:p>
            <a:pPr algn="l" rtl="0" eaLnBrk="1" hangingPunct="1">
              <a:spcBef>
                <a:spcPct val="0"/>
              </a:spcBef>
              <a:buClrTx/>
              <a:buSzTx/>
              <a:buFontTx/>
              <a:buNone/>
            </a:pPr>
            <a:r>
              <a:rPr lang="en-US" altLang="en-US" sz="1800"/>
              <a:t> are some other achievements which were made based on an international collaboration.</a:t>
            </a:r>
          </a:p>
        </p:txBody>
      </p:sp>
      <p:sp>
        <p:nvSpPr>
          <p:cNvPr id="30724" name="Rectangle 4"/>
          <p:cNvSpPr>
            <a:spLocks noChangeArrowheads="1"/>
          </p:cNvSpPr>
          <p:nvPr/>
        </p:nvSpPr>
        <p:spPr bwMode="auto">
          <a:xfrm>
            <a:off x="914400" y="5486400"/>
            <a:ext cx="739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400" i="1"/>
              <a:t>*  Glocker EO, et al. N Engl J Med. 2009;361(18):1727-35.</a:t>
            </a:r>
          </a:p>
          <a:p>
            <a:pPr algn="l" rtl="0" eaLnBrk="1" hangingPunct="1">
              <a:spcBef>
                <a:spcPct val="0"/>
              </a:spcBef>
              <a:buClrTx/>
              <a:buSzTx/>
              <a:buFontTx/>
              <a:buNone/>
            </a:pPr>
            <a:r>
              <a:rPr lang="en-US" altLang="en-US" sz="1400" i="1"/>
              <a:t>*  Engelhardt KR, et al. J Allergy Clin Immunol. 2009;124(6):1289-302.</a:t>
            </a:r>
          </a:p>
          <a:p>
            <a:pPr algn="l" rtl="0" eaLnBrk="1" hangingPunct="1">
              <a:spcBef>
                <a:spcPct val="0"/>
              </a:spcBef>
              <a:buClrTx/>
              <a:buSzTx/>
              <a:buFontTx/>
              <a:buNone/>
            </a:pPr>
            <a:r>
              <a:rPr lang="en-US" altLang="en-US" sz="1400" i="1"/>
              <a:t>*  Vogt G, et al. Nat Genet. 2005;37(7):692-700.</a:t>
            </a:r>
          </a:p>
          <a:p>
            <a:pPr algn="l" rtl="0" eaLnBrk="1" hangingPunct="1">
              <a:spcBef>
                <a:spcPct val="0"/>
              </a:spcBef>
              <a:buClrTx/>
              <a:buSzTx/>
              <a:buFontTx/>
              <a:buNone/>
            </a:pPr>
            <a:r>
              <a:rPr lang="en-US" altLang="en-US" sz="1400" i="1"/>
              <a:t>*  Sancho-Shimizu V, et al. J Clin Invest. 2011 Dec 1;121(12):4889-902.</a:t>
            </a:r>
          </a:p>
          <a:p>
            <a:pPr algn="l" rtl="0" eaLnBrk="1" hangingPunct="1">
              <a:spcBef>
                <a:spcPct val="0"/>
              </a:spcBef>
              <a:buClrTx/>
              <a:buSzTx/>
              <a:buFontTx/>
              <a:buNone/>
            </a:pPr>
            <a:r>
              <a:rPr lang="en-US" altLang="en-US" sz="1400" i="1"/>
              <a:t>* Lopez-Herrera G, et al. </a:t>
            </a:r>
            <a:r>
              <a:rPr lang="de-DE" altLang="en-US" sz="1400" i="1"/>
              <a:t>Am J Hum Genet.</a:t>
            </a:r>
            <a:r>
              <a:rPr lang="en-US" altLang="en-US" sz="1400" i="1"/>
              <a:t>2012 Jun 8;90(6):986-1001.</a:t>
            </a:r>
          </a:p>
          <a:p>
            <a:pPr algn="l" rtl="0" eaLnBrk="1" hangingPunct="1">
              <a:spcBef>
                <a:spcPct val="0"/>
              </a:spcBef>
              <a:buClrTx/>
              <a:buSzTx/>
              <a:buFontTx/>
              <a:buNone/>
            </a:pPr>
            <a:r>
              <a:rPr lang="en-US" altLang="en-US" sz="1400" i="1"/>
              <a:t>* Abolhasani H, et al. 2017 J Exp Med. 2017 Jan;214(1):91-106.</a:t>
            </a:r>
          </a:p>
        </p:txBody>
      </p:sp>
    </p:spTree>
    <p:extLst>
      <p:ext uri="{BB962C8B-B14F-4D97-AF65-F5344CB8AC3E}">
        <p14:creationId xmlns:p14="http://schemas.microsoft.com/office/powerpoint/2010/main" val="2273111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ChangeArrowheads="1"/>
          </p:cNvSpPr>
          <p:nvPr/>
        </p:nvSpPr>
        <p:spPr bwMode="auto">
          <a:xfrm>
            <a:off x="152400" y="1886922"/>
            <a:ext cx="48006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 typeface="Wingdings" panose="05000000000000000000" pitchFamily="2" charset="2"/>
              <a:buNone/>
            </a:pPr>
            <a:r>
              <a:rPr lang="en-US" altLang="en-US" sz="1800" dirty="0" smtClean="0">
                <a:latin typeface="Calibri" panose="020F0502020204030204" pitchFamily="34" charset="0"/>
                <a:cs typeface="Calibri" panose="020F0502020204030204" pitchFamily="34" charset="0"/>
              </a:rPr>
              <a:t>An </a:t>
            </a:r>
            <a:r>
              <a:rPr lang="en-US" altLang="en-US" sz="1800" dirty="0">
                <a:latin typeface="Calibri" panose="020F0502020204030204" pitchFamily="34" charset="0"/>
                <a:cs typeface="Calibri" panose="020F0502020204030204" pitchFamily="34" charset="0"/>
              </a:rPr>
              <a:t>8-year old girl </a:t>
            </a:r>
            <a:r>
              <a:rPr lang="en-US" altLang="en-US" sz="1800" dirty="0" smtClean="0">
                <a:latin typeface="Calibri" panose="020F0502020204030204" pitchFamily="34" charset="0"/>
                <a:cs typeface="Calibri" panose="020F0502020204030204" pitchFamily="34" charset="0"/>
              </a:rPr>
              <a:t>with </a:t>
            </a:r>
            <a:r>
              <a:rPr lang="en-US" altLang="en-US" sz="1800" dirty="0">
                <a:latin typeface="Calibri" panose="020F0502020204030204" pitchFamily="34" charset="0"/>
                <a:cs typeface="Calibri" panose="020F0502020204030204" pitchFamily="34" charset="0"/>
              </a:rPr>
              <a:t>severe eczema and </a:t>
            </a:r>
            <a:r>
              <a:rPr lang="en-US" altLang="en-US" sz="1800" dirty="0" err="1">
                <a:latin typeface="Calibri" panose="020F0502020204030204" pitchFamily="34" charset="0"/>
                <a:cs typeface="Calibri" panose="020F0502020204030204" pitchFamily="34" charset="0"/>
              </a:rPr>
              <a:t>mullouscum</a:t>
            </a:r>
            <a:r>
              <a:rPr lang="en-US" altLang="en-US" sz="1800" dirty="0">
                <a:latin typeface="Calibri" panose="020F0502020204030204" pitchFamily="34" charset="0"/>
                <a:cs typeface="Calibri" panose="020F0502020204030204" pitchFamily="34" charset="0"/>
              </a:rPr>
              <a:t> </a:t>
            </a:r>
            <a:r>
              <a:rPr lang="en-US" altLang="en-US" sz="1800" dirty="0" err="1">
                <a:latin typeface="Calibri" panose="020F0502020204030204" pitchFamily="34" charset="0"/>
                <a:cs typeface="Calibri" panose="020F0502020204030204" pitchFamily="34" charset="0"/>
              </a:rPr>
              <a:t>contagiosum</a:t>
            </a:r>
            <a:r>
              <a:rPr lang="en-US" altLang="en-US" sz="1800" dirty="0">
                <a:latin typeface="Calibri" panose="020F0502020204030204" pitchFamily="34" charset="0"/>
                <a:cs typeface="Calibri" panose="020F0502020204030204" pitchFamily="34" charset="0"/>
              </a:rPr>
              <a:t>. </a:t>
            </a:r>
          </a:p>
          <a:p>
            <a:pPr algn="l" rtl="0" eaLnBrk="1" hangingPunct="1">
              <a:spcBef>
                <a:spcPct val="0"/>
              </a:spcBef>
              <a:buClrTx/>
              <a:buSzTx/>
              <a:buFont typeface="Wingdings" panose="05000000000000000000" pitchFamily="2" charset="2"/>
              <a:buNone/>
            </a:pPr>
            <a:endParaRPr lang="en-US" altLang="en-US" sz="1800" dirty="0">
              <a:latin typeface="Calibri" panose="020F0502020204030204" pitchFamily="34" charset="0"/>
              <a:cs typeface="Calibri" panose="020F0502020204030204" pitchFamily="34" charset="0"/>
            </a:endParaRPr>
          </a:p>
          <a:p>
            <a:pPr algn="l" rtl="0" eaLnBrk="1" hangingPunct="1">
              <a:spcBef>
                <a:spcPct val="0"/>
              </a:spcBef>
              <a:buClrTx/>
              <a:buSzTx/>
              <a:buFont typeface="Wingdings" panose="05000000000000000000" pitchFamily="2" charset="2"/>
              <a:buNone/>
            </a:pPr>
            <a:r>
              <a:rPr lang="en-US" altLang="en-US" sz="1800" dirty="0" err="1" smtClean="0">
                <a:latin typeface="Calibri" panose="020F0502020204030204" pitchFamily="34" charset="0"/>
                <a:cs typeface="Calibri" panose="020F0502020204030204" pitchFamily="34" charset="0"/>
              </a:rPr>
              <a:t>Erythrodermia</a:t>
            </a:r>
            <a:r>
              <a:rPr lang="en-US" altLang="en-US" sz="1800" dirty="0" smtClean="0">
                <a:latin typeface="Calibri" panose="020F0502020204030204" pitchFamily="34" charset="0"/>
                <a:cs typeface="Calibri" panose="020F0502020204030204" pitchFamily="34" charset="0"/>
              </a:rPr>
              <a:t> </a:t>
            </a:r>
            <a:r>
              <a:rPr lang="en-US" altLang="en-US" sz="1800" dirty="0">
                <a:latin typeface="Calibri" panose="020F0502020204030204" pitchFamily="34" charset="0"/>
                <a:cs typeface="Calibri" panose="020F0502020204030204" pitchFamily="34" charset="0"/>
              </a:rPr>
              <a:t>of the skin </a:t>
            </a:r>
            <a:r>
              <a:rPr lang="en-US" altLang="en-US" sz="1800" dirty="0" smtClean="0">
                <a:latin typeface="Calibri" panose="020F0502020204030204" pitchFamily="34" charset="0"/>
                <a:cs typeface="Calibri" panose="020F0502020204030204" pitchFamily="34" charset="0"/>
              </a:rPr>
              <a:t>since </a:t>
            </a:r>
            <a:r>
              <a:rPr lang="en-US" altLang="en-US" sz="1800" dirty="0">
                <a:latin typeface="Calibri" panose="020F0502020204030204" pitchFamily="34" charset="0"/>
                <a:cs typeface="Calibri" panose="020F0502020204030204" pitchFamily="34" charset="0"/>
              </a:rPr>
              <a:t>early infancy.</a:t>
            </a:r>
          </a:p>
          <a:p>
            <a:pPr algn="l" rtl="0" eaLnBrk="1" hangingPunct="1">
              <a:spcBef>
                <a:spcPct val="0"/>
              </a:spcBef>
              <a:buClrTx/>
              <a:buSzTx/>
              <a:buFont typeface="Wingdings" panose="05000000000000000000" pitchFamily="2" charset="2"/>
              <a:buNone/>
            </a:pPr>
            <a:endParaRPr lang="en-US" altLang="en-US" sz="1800" dirty="0">
              <a:latin typeface="Calibri" panose="020F0502020204030204" pitchFamily="34" charset="0"/>
              <a:cs typeface="Calibri" panose="020F0502020204030204" pitchFamily="34" charset="0"/>
            </a:endParaRPr>
          </a:p>
          <a:p>
            <a:pPr algn="l" rtl="0" eaLnBrk="1" hangingPunct="1">
              <a:spcBef>
                <a:spcPct val="0"/>
              </a:spcBef>
              <a:buClrTx/>
              <a:buSzTx/>
              <a:buFont typeface="Wingdings" panose="05000000000000000000" pitchFamily="2" charset="2"/>
              <a:buNone/>
            </a:pPr>
            <a:r>
              <a:rPr lang="en-US" altLang="en-US" sz="1800" dirty="0" smtClean="0">
                <a:latin typeface="Calibri" panose="020F0502020204030204" pitchFamily="34" charset="0"/>
                <a:cs typeface="Calibri" panose="020F0502020204030204" pitchFamily="34" charset="0"/>
              </a:rPr>
              <a:t>History </a:t>
            </a:r>
            <a:r>
              <a:rPr lang="en-US" altLang="en-US" sz="1800" dirty="0">
                <a:latin typeface="Calibri" panose="020F0502020204030204" pitchFamily="34" charset="0"/>
                <a:cs typeface="Calibri" panose="020F0502020204030204" pitchFamily="34" charset="0"/>
              </a:rPr>
              <a:t>of recurrent respiratory infections. </a:t>
            </a:r>
          </a:p>
          <a:p>
            <a:pPr algn="l" rtl="0" eaLnBrk="1" hangingPunct="1">
              <a:spcBef>
                <a:spcPct val="0"/>
              </a:spcBef>
              <a:buClrTx/>
              <a:buSzTx/>
              <a:buFont typeface="Wingdings" panose="05000000000000000000" pitchFamily="2" charset="2"/>
              <a:buNone/>
            </a:pPr>
            <a:endParaRPr lang="en-US" altLang="en-US" sz="1800" dirty="0">
              <a:latin typeface="Calibri" panose="020F0502020204030204" pitchFamily="34" charset="0"/>
              <a:cs typeface="Calibri" panose="020F0502020204030204" pitchFamily="34" charset="0"/>
            </a:endParaRPr>
          </a:p>
          <a:p>
            <a:pPr algn="l" rtl="0" eaLnBrk="1" hangingPunct="1">
              <a:spcBef>
                <a:spcPct val="0"/>
              </a:spcBef>
              <a:buClrTx/>
              <a:buSzTx/>
              <a:buFontTx/>
              <a:buNone/>
            </a:pPr>
            <a:r>
              <a:rPr lang="en-US" altLang="en-US" sz="1800" dirty="0" smtClean="0">
                <a:latin typeface="Calibri" panose="020F0502020204030204" pitchFamily="34" charset="0"/>
                <a:cs typeface="Calibri" panose="020F0502020204030204" pitchFamily="34" charset="0"/>
              </a:rPr>
              <a:t>Eosinophilia </a:t>
            </a:r>
            <a:r>
              <a:rPr lang="en-US" altLang="en-US" sz="1800" dirty="0">
                <a:latin typeface="Calibri" panose="020F0502020204030204" pitchFamily="34" charset="0"/>
                <a:cs typeface="Calibri" panose="020F0502020204030204" pitchFamily="34" charset="0"/>
              </a:rPr>
              <a:t>(550/mm</a:t>
            </a:r>
            <a:r>
              <a:rPr lang="en-US" altLang="en-US" sz="1800" baseline="30000" dirty="0">
                <a:latin typeface="Calibri" panose="020F0502020204030204" pitchFamily="34" charset="0"/>
                <a:cs typeface="Calibri" panose="020F0502020204030204" pitchFamily="34" charset="0"/>
              </a:rPr>
              <a:t>3</a:t>
            </a:r>
            <a:r>
              <a:rPr lang="en-US" altLang="en-US" sz="1800" dirty="0">
                <a:latin typeface="Calibri" panose="020F0502020204030204" pitchFamily="34" charset="0"/>
                <a:cs typeface="Calibri" panose="020F0502020204030204" pitchFamily="34" charset="0"/>
              </a:rPr>
              <a:t>) and mild anemia. </a:t>
            </a:r>
          </a:p>
          <a:p>
            <a:pPr algn="l" rtl="0" eaLnBrk="1" hangingPunct="1">
              <a:spcBef>
                <a:spcPct val="0"/>
              </a:spcBef>
              <a:buClrTx/>
              <a:buSzTx/>
              <a:buFont typeface="Wingdings" panose="05000000000000000000" pitchFamily="2" charset="2"/>
              <a:buNone/>
            </a:pPr>
            <a:endParaRPr lang="en-US" altLang="en-US" sz="1800" dirty="0">
              <a:latin typeface="Calibri" panose="020F0502020204030204" pitchFamily="34" charset="0"/>
              <a:cs typeface="Calibri" panose="020F0502020204030204" pitchFamily="34" charset="0"/>
            </a:endParaRPr>
          </a:p>
        </p:txBody>
      </p:sp>
      <p:pic>
        <p:nvPicPr>
          <p:cNvPr id="7373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586596"/>
            <a:ext cx="3200400" cy="4259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a:spLocks noChangeArrowheads="1"/>
          </p:cNvSpPr>
          <p:nvPr/>
        </p:nvSpPr>
        <p:spPr bwMode="auto">
          <a:xfrm>
            <a:off x="141027" y="4343400"/>
            <a:ext cx="580257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 typeface="Wingdings" panose="05000000000000000000" pitchFamily="2" charset="2"/>
              <a:buNone/>
            </a:pPr>
            <a:r>
              <a:rPr lang="en-US" altLang="en-US" sz="1800" dirty="0" smtClean="0">
                <a:latin typeface="Calibri" panose="020F0502020204030204" pitchFamily="34" charset="0"/>
                <a:cs typeface="Calibri" panose="020F0502020204030204" pitchFamily="34" charset="0"/>
              </a:rPr>
              <a:t>Normal </a:t>
            </a:r>
            <a:r>
              <a:rPr lang="en-US" altLang="en-US" sz="1800" dirty="0">
                <a:latin typeface="Calibri" panose="020F0502020204030204" pitchFamily="34" charset="0"/>
                <a:cs typeface="Calibri" panose="020F0502020204030204" pitchFamily="34" charset="0"/>
              </a:rPr>
              <a:t>serum immunoglobulin levels except </a:t>
            </a:r>
            <a:r>
              <a:rPr lang="en-US" altLang="en-US" sz="1800" dirty="0" smtClean="0">
                <a:latin typeface="Calibri" panose="020F0502020204030204" pitchFamily="34" charset="0"/>
                <a:cs typeface="Calibri" panose="020F0502020204030204" pitchFamily="34" charset="0"/>
              </a:rPr>
              <a:t>high </a:t>
            </a:r>
            <a:r>
              <a:rPr lang="en-US" altLang="en-US" sz="1800" dirty="0" err="1" smtClean="0">
                <a:latin typeface="Calibri" panose="020F0502020204030204" pitchFamily="34" charset="0"/>
                <a:cs typeface="Calibri" panose="020F0502020204030204" pitchFamily="34" charset="0"/>
              </a:rPr>
              <a:t>IgE</a:t>
            </a:r>
            <a:endParaRPr lang="en-US" altLang="en-US" sz="1800" dirty="0" smtClean="0">
              <a:latin typeface="Calibri" panose="020F0502020204030204" pitchFamily="34" charset="0"/>
              <a:cs typeface="Calibri" panose="020F0502020204030204" pitchFamily="34" charset="0"/>
            </a:endParaRPr>
          </a:p>
          <a:p>
            <a:pPr algn="l" rtl="0" eaLnBrk="1" hangingPunct="1">
              <a:spcBef>
                <a:spcPct val="0"/>
              </a:spcBef>
              <a:buClrTx/>
              <a:buSzTx/>
              <a:buFont typeface="Wingdings" panose="05000000000000000000" pitchFamily="2" charset="2"/>
              <a:buNone/>
            </a:pPr>
            <a:r>
              <a:rPr lang="en-US" altLang="en-US" sz="1800" dirty="0" smtClean="0">
                <a:latin typeface="Calibri" panose="020F0502020204030204" pitchFamily="34" charset="0"/>
                <a:cs typeface="Calibri" panose="020F0502020204030204" pitchFamily="34" charset="0"/>
              </a:rPr>
              <a:t>IgA:44.3 mg/dl</a:t>
            </a:r>
          </a:p>
          <a:p>
            <a:pPr algn="l" rtl="0" eaLnBrk="1" hangingPunct="1">
              <a:spcBef>
                <a:spcPct val="0"/>
              </a:spcBef>
              <a:buClrTx/>
              <a:buSzTx/>
              <a:buFont typeface="Wingdings" panose="05000000000000000000" pitchFamily="2" charset="2"/>
              <a:buNone/>
            </a:pPr>
            <a:r>
              <a:rPr lang="en-US" altLang="en-US" sz="1800" dirty="0" smtClean="0">
                <a:latin typeface="Calibri" panose="020F0502020204030204" pitchFamily="34" charset="0"/>
                <a:cs typeface="Calibri" panose="020F0502020204030204" pitchFamily="34" charset="0"/>
              </a:rPr>
              <a:t>IgG:1912 mg/dl</a:t>
            </a:r>
          </a:p>
          <a:p>
            <a:pPr algn="l" rtl="0" eaLnBrk="1" hangingPunct="1">
              <a:spcBef>
                <a:spcPct val="0"/>
              </a:spcBef>
              <a:buClrTx/>
              <a:buSzTx/>
              <a:buFont typeface="Wingdings" panose="05000000000000000000" pitchFamily="2" charset="2"/>
              <a:buNone/>
            </a:pPr>
            <a:r>
              <a:rPr lang="en-US" altLang="en-US" sz="1800" dirty="0" smtClean="0">
                <a:latin typeface="Calibri" panose="020F0502020204030204" pitchFamily="34" charset="0"/>
                <a:cs typeface="Calibri" panose="020F0502020204030204" pitchFamily="34" charset="0"/>
              </a:rPr>
              <a:t>IgM:150 mg/dl</a:t>
            </a:r>
          </a:p>
          <a:p>
            <a:pPr algn="l" rtl="0" eaLnBrk="1" hangingPunct="1">
              <a:spcBef>
                <a:spcPct val="0"/>
              </a:spcBef>
              <a:buClrTx/>
              <a:buSzTx/>
              <a:buFont typeface="Wingdings" panose="05000000000000000000" pitchFamily="2" charset="2"/>
              <a:buNone/>
            </a:pPr>
            <a:r>
              <a:rPr lang="en-US" altLang="en-US" sz="1800" b="1" dirty="0" smtClean="0">
                <a:latin typeface="Calibri" panose="020F0502020204030204" pitchFamily="34" charset="0"/>
                <a:cs typeface="Calibri" panose="020F0502020204030204" pitchFamily="34" charset="0"/>
              </a:rPr>
              <a:t>IgE:14.000</a:t>
            </a:r>
            <a:r>
              <a:rPr lang="en-US" altLang="en-US" sz="1800" b="1" dirty="0">
                <a:latin typeface="Calibri" panose="020F0502020204030204" pitchFamily="34" charset="0"/>
                <a:cs typeface="Calibri" panose="020F0502020204030204" pitchFamily="34" charset="0"/>
              </a:rPr>
              <a:t> </a:t>
            </a:r>
            <a:r>
              <a:rPr lang="en-US" altLang="en-US" sz="1800" b="1" dirty="0" smtClean="0">
                <a:latin typeface="Calibri" panose="020F0502020204030204" pitchFamily="34" charset="0"/>
                <a:cs typeface="Calibri" panose="020F0502020204030204" pitchFamily="34" charset="0"/>
              </a:rPr>
              <a:t>IU/ml</a:t>
            </a:r>
            <a:endParaRPr lang="en-US" altLang="en-US" sz="1800" b="1" dirty="0">
              <a:latin typeface="Calibri" panose="020F0502020204030204" pitchFamily="34" charset="0"/>
              <a:cs typeface="Calibri" panose="020F0502020204030204" pitchFamily="34" charset="0"/>
            </a:endParaRPr>
          </a:p>
        </p:txBody>
      </p:sp>
      <p:sp>
        <p:nvSpPr>
          <p:cNvPr id="2" name="Rectangle 1"/>
          <p:cNvSpPr/>
          <p:nvPr/>
        </p:nvSpPr>
        <p:spPr>
          <a:xfrm>
            <a:off x="2895600" y="5427512"/>
            <a:ext cx="2465868" cy="369332"/>
          </a:xfrm>
          <a:prstGeom prst="rect">
            <a:avLst/>
          </a:prstGeom>
        </p:spPr>
        <p:txBody>
          <a:bodyPr wrap="none">
            <a:spAutoFit/>
          </a:bodyPr>
          <a:lstStyle/>
          <a:p>
            <a:pPr>
              <a:spcBef>
                <a:spcPct val="0"/>
              </a:spcBef>
            </a:pPr>
            <a:r>
              <a:rPr lang="en-US" altLang="en-US" b="1" dirty="0" err="1" smtClean="0">
                <a:latin typeface="Calibri" panose="020F0502020204030204" pitchFamily="34" charset="0"/>
                <a:cs typeface="Calibri" panose="020F0502020204030204" pitchFamily="34" charset="0"/>
              </a:rPr>
              <a:t>Dx</a:t>
            </a:r>
            <a:r>
              <a:rPr lang="en-US" altLang="en-US" b="1" dirty="0" smtClean="0">
                <a:latin typeface="Calibri" panose="020F0502020204030204" pitchFamily="34" charset="0"/>
                <a:cs typeface="Calibri" panose="020F0502020204030204" pitchFamily="34" charset="0"/>
              </a:rPr>
              <a:t>: Hyper </a:t>
            </a:r>
            <a:r>
              <a:rPr lang="en-US" altLang="en-US" b="1" dirty="0" err="1">
                <a:latin typeface="Calibri" panose="020F0502020204030204" pitchFamily="34" charset="0"/>
                <a:cs typeface="Calibri" panose="020F0502020204030204" pitchFamily="34" charset="0"/>
              </a:rPr>
              <a:t>IgE</a:t>
            </a:r>
            <a:r>
              <a:rPr lang="en-US" altLang="en-US" b="1" dirty="0">
                <a:latin typeface="Calibri" panose="020F0502020204030204" pitchFamily="34" charset="0"/>
                <a:cs typeface="Calibri" panose="020F0502020204030204" pitchFamily="34" charset="0"/>
              </a:rPr>
              <a:t> syndrome</a:t>
            </a:r>
          </a:p>
        </p:txBody>
      </p:sp>
      <p:sp>
        <p:nvSpPr>
          <p:cNvPr id="3" name="Rectangle 2"/>
          <p:cNvSpPr/>
          <p:nvPr/>
        </p:nvSpPr>
        <p:spPr>
          <a:xfrm>
            <a:off x="141027" y="6105780"/>
            <a:ext cx="4572000" cy="369332"/>
          </a:xfrm>
          <a:prstGeom prst="rect">
            <a:avLst/>
          </a:prstGeom>
        </p:spPr>
        <p:txBody>
          <a:bodyPr>
            <a:spAutoFit/>
          </a:bodyPr>
          <a:lstStyle/>
          <a:p>
            <a:pPr>
              <a:defRPr/>
            </a:pPr>
            <a:r>
              <a:rPr lang="en-US" altLang="zh-TW" b="1" dirty="0">
                <a:latin typeface="Calibri" panose="020F0502020204030204" pitchFamily="34" charset="0"/>
                <a:ea typeface="PMingLiU"/>
                <a:cs typeface="Calibri" panose="020F0502020204030204" pitchFamily="34" charset="0"/>
              </a:rPr>
              <a:t>Which kind of treatment do you </a:t>
            </a:r>
            <a:r>
              <a:rPr lang="en-US" altLang="zh-TW" b="1" dirty="0" smtClean="0">
                <a:latin typeface="Calibri" panose="020F0502020204030204" pitchFamily="34" charset="0"/>
                <a:ea typeface="PMingLiU"/>
                <a:cs typeface="Calibri" panose="020F0502020204030204" pitchFamily="34" charset="0"/>
              </a:rPr>
              <a:t>recommend? </a:t>
            </a:r>
            <a:endParaRPr lang="en-US" altLang="zh-TW"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6434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3425" y="228600"/>
            <a:ext cx="20605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8256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100" y="2819400"/>
            <a:ext cx="46609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819400"/>
            <a:ext cx="493871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3854450" y="2612716"/>
            <a:ext cx="19050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5783" name="TextBox 4"/>
          <p:cNvSpPr txBox="1">
            <a:spLocks noChangeArrowheads="1"/>
          </p:cNvSpPr>
          <p:nvPr/>
        </p:nvSpPr>
        <p:spPr bwMode="auto">
          <a:xfrm>
            <a:off x="4425950" y="2269816"/>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HSCT</a:t>
            </a:r>
          </a:p>
        </p:txBody>
      </p:sp>
      <p:sp>
        <p:nvSpPr>
          <p:cNvPr id="75784" name="TextBox 5"/>
          <p:cNvSpPr txBox="1">
            <a:spLocks noChangeArrowheads="1"/>
          </p:cNvSpPr>
          <p:nvPr/>
        </p:nvSpPr>
        <p:spPr bwMode="auto">
          <a:xfrm>
            <a:off x="5822950" y="2424491"/>
            <a:ext cx="86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Before</a:t>
            </a:r>
          </a:p>
        </p:txBody>
      </p:sp>
      <p:sp>
        <p:nvSpPr>
          <p:cNvPr id="75785" name="TextBox 12"/>
          <p:cNvSpPr txBox="1">
            <a:spLocks noChangeArrowheads="1"/>
          </p:cNvSpPr>
          <p:nvPr/>
        </p:nvSpPr>
        <p:spPr bwMode="auto">
          <a:xfrm>
            <a:off x="3182938" y="2426079"/>
            <a:ext cx="67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After</a:t>
            </a:r>
          </a:p>
        </p:txBody>
      </p:sp>
    </p:spTree>
    <p:extLst>
      <p:ext uri="{BB962C8B-B14F-4D97-AF65-F5344CB8AC3E}">
        <p14:creationId xmlns:p14="http://schemas.microsoft.com/office/powerpoint/2010/main" val="4227968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762000" y="838200"/>
            <a:ext cx="306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Scientific Output</a:t>
            </a:r>
            <a:endParaRPr lang="en-US" altLang="en-US" sz="2600" b="1" dirty="0">
              <a:solidFill>
                <a:schemeClr val="bg1"/>
              </a:solidFill>
            </a:endParaRPr>
          </a:p>
        </p:txBody>
      </p:sp>
      <p:sp>
        <p:nvSpPr>
          <p:cNvPr id="31747" name="Rectangle 3"/>
          <p:cNvSpPr>
            <a:spLocks noChangeArrowheads="1"/>
          </p:cNvSpPr>
          <p:nvPr/>
        </p:nvSpPr>
        <p:spPr bwMode="auto">
          <a:xfrm>
            <a:off x="914400" y="1862078"/>
            <a:ext cx="77724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endParaRPr lang="en-US" altLang="en-US" sz="1800" dirty="0"/>
          </a:p>
          <a:p>
            <a:pPr algn="l" rtl="0" eaLnBrk="1" hangingPunct="1">
              <a:spcBef>
                <a:spcPct val="0"/>
              </a:spcBef>
              <a:buClrTx/>
              <a:buSzTx/>
              <a:buFontTx/>
              <a:buNone/>
            </a:pPr>
            <a:r>
              <a:rPr lang="en-US" altLang="en-US" sz="1800" dirty="0" err="1"/>
              <a:t>Karolinska</a:t>
            </a:r>
            <a:r>
              <a:rPr lang="en-US" altLang="en-US" sz="1800" dirty="0"/>
              <a:t> University Hospital (Sweden), </a:t>
            </a:r>
          </a:p>
          <a:p>
            <a:pPr algn="l" rtl="0" eaLnBrk="1" hangingPunct="1">
              <a:spcBef>
                <a:spcPct val="0"/>
              </a:spcBef>
              <a:buClrTx/>
              <a:buSzTx/>
              <a:buFontTx/>
              <a:buNone/>
            </a:pPr>
            <a:r>
              <a:rPr lang="en-US" altLang="en-US" sz="1800" dirty="0"/>
              <a:t>Hannover Medical School (Germany), </a:t>
            </a:r>
          </a:p>
          <a:p>
            <a:pPr algn="l" rtl="0" eaLnBrk="1" hangingPunct="1">
              <a:spcBef>
                <a:spcPct val="0"/>
              </a:spcBef>
              <a:buClrTx/>
              <a:buSzTx/>
              <a:buFontTx/>
              <a:buNone/>
            </a:pPr>
            <a:r>
              <a:rPr lang="en-US" altLang="en-US" sz="1800" dirty="0"/>
              <a:t>Freiburg University Hospital (Germany), </a:t>
            </a:r>
          </a:p>
          <a:p>
            <a:pPr algn="l" rtl="0" eaLnBrk="1" hangingPunct="1">
              <a:spcBef>
                <a:spcPct val="0"/>
              </a:spcBef>
              <a:buClrTx/>
              <a:buSzTx/>
              <a:buFontTx/>
              <a:buNone/>
            </a:pPr>
            <a:r>
              <a:rPr lang="en-US" altLang="en-US" sz="1800" dirty="0"/>
              <a:t>National Institute of Health (USA), </a:t>
            </a:r>
          </a:p>
          <a:p>
            <a:pPr algn="l" rtl="0" eaLnBrk="1" hangingPunct="1">
              <a:spcBef>
                <a:spcPct val="0"/>
              </a:spcBef>
              <a:buClrTx/>
              <a:buSzTx/>
              <a:buFontTx/>
              <a:buNone/>
            </a:pPr>
            <a:r>
              <a:rPr lang="en-US" altLang="en-US" sz="1800" dirty="0"/>
              <a:t>University College of London (UK), </a:t>
            </a:r>
          </a:p>
          <a:p>
            <a:pPr algn="l" rtl="0" eaLnBrk="1" hangingPunct="1">
              <a:spcBef>
                <a:spcPct val="0"/>
              </a:spcBef>
              <a:buClrTx/>
              <a:buSzTx/>
              <a:buFontTx/>
              <a:buNone/>
            </a:pPr>
            <a:r>
              <a:rPr lang="en-US" altLang="en-US" sz="1800" dirty="0"/>
              <a:t>University of Washington (USA), </a:t>
            </a:r>
          </a:p>
          <a:p>
            <a:pPr algn="l" rtl="0" eaLnBrk="1" hangingPunct="1">
              <a:spcBef>
                <a:spcPct val="0"/>
              </a:spcBef>
              <a:buClrTx/>
              <a:buSzTx/>
              <a:buFontTx/>
              <a:buNone/>
            </a:pPr>
            <a:r>
              <a:rPr lang="en-US" altLang="en-US" sz="1800" dirty="0"/>
              <a:t>Toyama Medical and Pharmaceutical University (Japan), </a:t>
            </a:r>
          </a:p>
          <a:p>
            <a:pPr algn="l" rtl="0" eaLnBrk="1" hangingPunct="1">
              <a:spcBef>
                <a:spcPct val="0"/>
              </a:spcBef>
              <a:buClrTx/>
              <a:buSzTx/>
              <a:buFontTx/>
              <a:buNone/>
            </a:pPr>
            <a:r>
              <a:rPr lang="en-US" altLang="en-US" sz="1800" dirty="0"/>
              <a:t>University of Brescia (Italy), </a:t>
            </a:r>
          </a:p>
          <a:p>
            <a:pPr algn="l" rtl="0" eaLnBrk="1" hangingPunct="1">
              <a:spcBef>
                <a:spcPct val="0"/>
              </a:spcBef>
              <a:buClrTx/>
              <a:buSzTx/>
              <a:buFontTx/>
              <a:buNone/>
            </a:pPr>
            <a:r>
              <a:rPr lang="en-US" altLang="en-US" sz="1800" dirty="0"/>
              <a:t>University of Sheffield (UK).</a:t>
            </a:r>
          </a:p>
        </p:txBody>
      </p:sp>
      <p:sp>
        <p:nvSpPr>
          <p:cNvPr id="31748"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317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675" y="4953000"/>
            <a:ext cx="64103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74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8"/>
          <p:cNvSpPr>
            <a:spLocks noChangeArrowheads="1"/>
          </p:cNvSpPr>
          <p:nvPr/>
        </p:nvSpPr>
        <p:spPr bwMode="auto">
          <a:xfrm>
            <a:off x="631825" y="838200"/>
            <a:ext cx="3940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Collaborating Centers</a:t>
            </a:r>
            <a:endParaRPr lang="en-US" altLang="en-US" sz="2600" b="1" dirty="0">
              <a:solidFill>
                <a:schemeClr val="bg1"/>
              </a:solidFill>
            </a:endParaRPr>
          </a:p>
        </p:txBody>
      </p:sp>
      <p:sp>
        <p:nvSpPr>
          <p:cNvPr id="32771" name="Rectangle 1"/>
          <p:cNvSpPr>
            <a:spLocks noChangeArrowheads="1"/>
          </p:cNvSpPr>
          <p:nvPr/>
        </p:nvSpPr>
        <p:spPr bwMode="auto">
          <a:xfrm>
            <a:off x="631825" y="2457450"/>
            <a:ext cx="8153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a:spcBef>
                <a:spcPct val="0"/>
              </a:spcBef>
              <a:buClrTx/>
              <a:buSzTx/>
              <a:buFontTx/>
              <a:buNone/>
            </a:pPr>
            <a:r>
              <a:rPr lang="en-US" altLang="en-US" sz="1400" b="1" dirty="0">
                <a:solidFill>
                  <a:srgbClr val="000000"/>
                </a:solidFill>
                <a:cs typeface="Times New Roman" panose="02020603050405020304" pitchFamily="18" charset="0"/>
              </a:rPr>
              <a:t>* </a:t>
            </a:r>
            <a:r>
              <a:rPr lang="en-US" altLang="en-US" sz="1400" b="1" dirty="0">
                <a:cs typeface="Times New Roman" panose="02020603050405020304" pitchFamily="18" charset="0"/>
              </a:rPr>
              <a:t>Division of Clinical Immunology, Department of Laboratory Medicine, </a:t>
            </a:r>
            <a:r>
              <a:rPr lang="en-US" altLang="en-US" sz="1400" b="1" dirty="0" err="1">
                <a:cs typeface="Times New Roman" panose="02020603050405020304" pitchFamily="18" charset="0"/>
              </a:rPr>
              <a:t>Karolinska</a:t>
            </a:r>
            <a:r>
              <a:rPr lang="en-US" altLang="en-US" sz="1400" b="1" dirty="0">
                <a:cs typeface="Times New Roman" panose="02020603050405020304" pitchFamily="18" charset="0"/>
              </a:rPr>
              <a:t> </a:t>
            </a:r>
            <a:r>
              <a:rPr lang="en-US" altLang="en-US" sz="1400" b="1" dirty="0" err="1">
                <a:cs typeface="Times New Roman" panose="02020603050405020304" pitchFamily="18" charset="0"/>
              </a:rPr>
              <a:t>Institutet</a:t>
            </a:r>
            <a:r>
              <a:rPr lang="en-US" altLang="en-US" sz="1400" b="1" dirty="0">
                <a:cs typeface="Times New Roman" panose="02020603050405020304" pitchFamily="18" charset="0"/>
              </a:rPr>
              <a:t> at the </a:t>
            </a:r>
            <a:r>
              <a:rPr lang="en-US" altLang="en-US" sz="1400" b="1" dirty="0" err="1">
                <a:cs typeface="Times New Roman" panose="02020603050405020304" pitchFamily="18" charset="0"/>
              </a:rPr>
              <a:t>Karolinska</a:t>
            </a:r>
            <a:r>
              <a:rPr lang="en-US" altLang="en-US" sz="1400" b="1" dirty="0">
                <a:cs typeface="Times New Roman" panose="02020603050405020304" pitchFamily="18" charset="0"/>
              </a:rPr>
              <a:t> University Hospital Huddinge, SE-141 86 Stockholm, Sweden</a:t>
            </a:r>
            <a:endParaRPr lang="en-US" altLang="en-US" sz="1400" b="1" dirty="0"/>
          </a:p>
          <a:p>
            <a:pPr algn="l" rtl="0">
              <a:spcBef>
                <a:spcPct val="0"/>
              </a:spcBef>
              <a:buClrTx/>
              <a:buSzTx/>
              <a:buFontTx/>
              <a:buNone/>
            </a:pPr>
            <a:r>
              <a:rPr lang="en-US" altLang="en-US" sz="1400" b="1" dirty="0">
                <a:solidFill>
                  <a:srgbClr val="000000"/>
                </a:solidFill>
                <a:cs typeface="Times New Roman" panose="02020603050405020304" pitchFamily="18" charset="0"/>
              </a:rPr>
              <a:t>* </a:t>
            </a:r>
            <a:r>
              <a:rPr lang="en-US" altLang="en-US" sz="1400" b="1" dirty="0">
                <a:cs typeface="Times New Roman" panose="02020603050405020304" pitchFamily="18" charset="0"/>
              </a:rPr>
              <a:t>Division of Rheumatology and Clinical Immunology, Medical Center, Freiburg University Hospital, Freiburg, Germany</a:t>
            </a:r>
            <a:endParaRPr lang="en-US" altLang="en-US" sz="1400" b="1" dirty="0"/>
          </a:p>
          <a:p>
            <a:pPr algn="l" rtl="0">
              <a:spcBef>
                <a:spcPct val="0"/>
              </a:spcBef>
              <a:buClrTx/>
              <a:buSzTx/>
              <a:buFontTx/>
              <a:buNone/>
            </a:pPr>
            <a:r>
              <a:rPr lang="en-US" altLang="en-US" sz="1400" b="1" dirty="0">
                <a:cs typeface="Times New Roman" panose="02020603050405020304" pitchFamily="18" charset="0"/>
              </a:rPr>
              <a:t>* Department of Infection and Immunity, School of Medicine and Biomedical Sciences, The University of Sheffield, Sheffield, United Kingdom</a:t>
            </a:r>
            <a:endParaRPr lang="en-US" altLang="en-US" sz="1400" b="1" dirty="0"/>
          </a:p>
          <a:p>
            <a:pPr algn="l" rtl="0">
              <a:spcBef>
                <a:spcPct val="0"/>
              </a:spcBef>
              <a:buClrTx/>
              <a:buSzTx/>
              <a:buFontTx/>
              <a:buNone/>
            </a:pPr>
            <a:r>
              <a:rPr lang="en-US" altLang="en-US" sz="1400" b="1" dirty="0">
                <a:cs typeface="Times New Roman" panose="02020603050405020304" pitchFamily="18" charset="0"/>
              </a:rPr>
              <a:t>* Department of Immunology and Molecular Pathology, Royal Free Hospital &amp; University College Medical School, London, UK</a:t>
            </a:r>
            <a:endParaRPr lang="en-US" altLang="en-US" sz="1400" b="1" dirty="0"/>
          </a:p>
          <a:p>
            <a:pPr algn="l" rtl="0">
              <a:spcBef>
                <a:spcPct val="0"/>
              </a:spcBef>
              <a:buClrTx/>
              <a:buSzTx/>
              <a:buFontTx/>
              <a:buNone/>
            </a:pPr>
            <a:r>
              <a:rPr lang="en-US" altLang="en-US" sz="1400" b="1" dirty="0">
                <a:cs typeface="Times New Roman" panose="02020603050405020304" pitchFamily="18" charset="0"/>
              </a:rPr>
              <a:t>* Department of Pediatric Hematology and Oncology, Hannover Medical School, Hannover, Germany</a:t>
            </a:r>
            <a:endParaRPr lang="en-US" altLang="en-US" sz="1400" b="1" dirty="0"/>
          </a:p>
          <a:p>
            <a:pPr algn="l" rtl="0">
              <a:spcBef>
                <a:spcPct val="0"/>
              </a:spcBef>
              <a:buClrTx/>
              <a:buSzTx/>
              <a:buFontTx/>
              <a:buNone/>
            </a:pPr>
            <a:r>
              <a:rPr lang="es-ES" altLang="en-US" sz="1400" b="1" dirty="0">
                <a:solidFill>
                  <a:srgbClr val="000000"/>
                </a:solidFill>
                <a:cs typeface="Times New Roman" panose="02020603050405020304" pitchFamily="18" charset="0"/>
              </a:rPr>
              <a:t>* </a:t>
            </a:r>
            <a:r>
              <a:rPr lang="es-ES" altLang="en-US" sz="1400" b="1" dirty="0" err="1">
                <a:cs typeface="Times New Roman" panose="02020603050405020304" pitchFamily="18" charset="0"/>
              </a:rPr>
              <a:t>Clinica</a:t>
            </a:r>
            <a:r>
              <a:rPr lang="es-ES" altLang="en-US" sz="1400" b="1" dirty="0">
                <a:cs typeface="Times New Roman" panose="02020603050405020304" pitchFamily="18" charset="0"/>
              </a:rPr>
              <a:t> </a:t>
            </a:r>
            <a:r>
              <a:rPr lang="es-ES" altLang="en-US" sz="1400" b="1" dirty="0" err="1">
                <a:cs typeface="Times New Roman" panose="02020603050405020304" pitchFamily="18" charset="0"/>
              </a:rPr>
              <a:t>Pediatrica</a:t>
            </a:r>
            <a:r>
              <a:rPr lang="es-ES" altLang="en-US" sz="1400" b="1" dirty="0">
                <a:cs typeface="Times New Roman" panose="02020603050405020304" pitchFamily="18" charset="0"/>
              </a:rPr>
              <a:t> e </a:t>
            </a:r>
            <a:r>
              <a:rPr lang="es-ES" altLang="en-US" sz="1400" b="1" dirty="0" err="1">
                <a:cs typeface="Times New Roman" panose="02020603050405020304" pitchFamily="18" charset="0"/>
              </a:rPr>
              <a:t>Istituto</a:t>
            </a:r>
            <a:r>
              <a:rPr lang="es-ES" altLang="en-US" sz="1400" b="1" dirty="0">
                <a:cs typeface="Times New Roman" panose="02020603050405020304" pitchFamily="18" charset="0"/>
              </a:rPr>
              <a:t> di Medicina </a:t>
            </a:r>
            <a:r>
              <a:rPr lang="es-ES" altLang="en-US" sz="1400" b="1" dirty="0" err="1">
                <a:cs typeface="Times New Roman" panose="02020603050405020304" pitchFamily="18" charset="0"/>
              </a:rPr>
              <a:t>Molecolare</a:t>
            </a:r>
            <a:r>
              <a:rPr lang="es-ES" altLang="en-US" sz="1400" b="1" dirty="0">
                <a:cs typeface="Times New Roman" panose="02020603050405020304" pitchFamily="18" charset="0"/>
              </a:rPr>
              <a:t> </a:t>
            </a:r>
            <a:r>
              <a:rPr lang="es-ES" altLang="en-US" sz="1400" b="1" dirty="0" err="1">
                <a:cs typeface="Times New Roman" panose="02020603050405020304" pitchFamily="18" charset="0"/>
              </a:rPr>
              <a:t>Angelo</a:t>
            </a:r>
            <a:r>
              <a:rPr lang="es-ES" altLang="en-US" sz="1400" b="1" dirty="0">
                <a:cs typeface="Times New Roman" panose="02020603050405020304" pitchFamily="18" charset="0"/>
              </a:rPr>
              <a:t> </a:t>
            </a:r>
            <a:r>
              <a:rPr lang="es-ES" altLang="en-US" sz="1400" b="1" dirty="0" err="1">
                <a:cs typeface="Times New Roman" panose="02020603050405020304" pitchFamily="18" charset="0"/>
              </a:rPr>
              <a:t>Nocivelli</a:t>
            </a:r>
            <a:r>
              <a:rPr lang="es-ES" altLang="en-US" sz="1400" b="1" dirty="0">
                <a:cs typeface="Times New Roman" panose="02020603050405020304" pitchFamily="18" charset="0"/>
              </a:rPr>
              <a:t>, </a:t>
            </a:r>
            <a:r>
              <a:rPr lang="es-ES" altLang="en-US" sz="1400" b="1" dirty="0" err="1">
                <a:cs typeface="Times New Roman" panose="02020603050405020304" pitchFamily="18" charset="0"/>
              </a:rPr>
              <a:t>University</a:t>
            </a:r>
            <a:r>
              <a:rPr lang="es-ES" altLang="en-US" sz="1400" b="1" dirty="0">
                <a:cs typeface="Times New Roman" panose="02020603050405020304" pitchFamily="18" charset="0"/>
              </a:rPr>
              <a:t> of Brescia, Brescia, </a:t>
            </a:r>
            <a:r>
              <a:rPr lang="es-ES" altLang="en-US" sz="1400" b="1" dirty="0" err="1">
                <a:cs typeface="Times New Roman" panose="02020603050405020304" pitchFamily="18" charset="0"/>
              </a:rPr>
              <a:t>Italy</a:t>
            </a:r>
            <a:endParaRPr lang="en-US" altLang="en-US" sz="1400" b="1" dirty="0"/>
          </a:p>
          <a:p>
            <a:pPr algn="l" rtl="0">
              <a:spcBef>
                <a:spcPct val="0"/>
              </a:spcBef>
              <a:buClrTx/>
              <a:buSzTx/>
              <a:buFontTx/>
              <a:buNone/>
            </a:pPr>
            <a:r>
              <a:rPr lang="en-US" altLang="en-US" sz="1400" b="1" dirty="0">
                <a:solidFill>
                  <a:srgbClr val="000000"/>
                </a:solidFill>
                <a:cs typeface="Times New Roman" panose="02020603050405020304" pitchFamily="18" charset="0"/>
              </a:rPr>
              <a:t>* </a:t>
            </a:r>
            <a:r>
              <a:rPr lang="en-US" altLang="en-US" sz="1400" b="1" dirty="0">
                <a:cs typeface="Times New Roman" panose="02020603050405020304" pitchFamily="18" charset="0"/>
              </a:rPr>
              <a:t>Department of Pediatrics, Faculty of Medicine, Toyama Medical and Pharmaceutical University, Toyama, Japan</a:t>
            </a:r>
            <a:endParaRPr lang="en-US" altLang="en-US" sz="1400" b="1" dirty="0"/>
          </a:p>
          <a:p>
            <a:pPr algn="l" rtl="0">
              <a:spcBef>
                <a:spcPct val="0"/>
              </a:spcBef>
              <a:buClrTx/>
              <a:buSzTx/>
              <a:buFontTx/>
              <a:buNone/>
            </a:pPr>
            <a:r>
              <a:rPr lang="en-US" altLang="en-US" sz="1400" b="1" dirty="0">
                <a:solidFill>
                  <a:srgbClr val="000000"/>
                </a:solidFill>
                <a:cs typeface="Times New Roman" panose="02020603050405020304" pitchFamily="18" charset="0"/>
              </a:rPr>
              <a:t>* </a:t>
            </a:r>
            <a:r>
              <a:rPr lang="en-US" altLang="en-US" sz="1400" b="1" dirty="0">
                <a:cs typeface="Times New Roman" panose="02020603050405020304" pitchFamily="18" charset="0"/>
              </a:rPr>
              <a:t>Department of Immunology and </a:t>
            </a:r>
            <a:r>
              <a:rPr lang="en-US" altLang="en-US" sz="1400" b="1" dirty="0" err="1">
                <a:cs typeface="Times New Roman" panose="02020603050405020304" pitchFamily="18" charset="0"/>
              </a:rPr>
              <a:t>Immunodeficiencies</a:t>
            </a:r>
            <a:r>
              <a:rPr lang="en-US" altLang="en-US" sz="1400" b="1" dirty="0">
                <a:cs typeface="Times New Roman" panose="02020603050405020304" pitchFamily="18" charset="0"/>
              </a:rPr>
              <a:t>, Hospital </a:t>
            </a:r>
            <a:r>
              <a:rPr lang="en-US" altLang="en-US" sz="1400" b="1" dirty="0" err="1">
                <a:cs typeface="Times New Roman" panose="02020603050405020304" pitchFamily="18" charset="0"/>
              </a:rPr>
              <a:t>Vall</a:t>
            </a:r>
            <a:r>
              <a:rPr lang="en-US" altLang="en-US" sz="1400" b="1" dirty="0">
                <a:cs typeface="Times New Roman" panose="02020603050405020304" pitchFamily="18" charset="0"/>
              </a:rPr>
              <a:t> </a:t>
            </a:r>
            <a:r>
              <a:rPr lang="en-US" altLang="en-US" sz="1400" b="1" dirty="0" err="1">
                <a:cs typeface="Times New Roman" panose="02020603050405020304" pitchFamily="18" charset="0"/>
              </a:rPr>
              <a:t>d´Hebron</a:t>
            </a:r>
            <a:r>
              <a:rPr lang="en-US" altLang="en-US" sz="1400" b="1" dirty="0">
                <a:cs typeface="Times New Roman" panose="02020603050405020304" pitchFamily="18" charset="0"/>
              </a:rPr>
              <a:t>, School of Medicine, Barcelona, Spain</a:t>
            </a:r>
            <a:endParaRPr lang="en-US" altLang="en-US" sz="1400" b="1" dirty="0"/>
          </a:p>
          <a:p>
            <a:pPr algn="l" rtl="0">
              <a:spcBef>
                <a:spcPct val="0"/>
              </a:spcBef>
              <a:buClrTx/>
              <a:buSzTx/>
              <a:buFontTx/>
              <a:buNone/>
            </a:pPr>
            <a:r>
              <a:rPr lang="en-US" altLang="en-US" sz="1400" b="1" dirty="0">
                <a:solidFill>
                  <a:srgbClr val="000000"/>
                </a:solidFill>
                <a:cs typeface="Times New Roman" panose="02020603050405020304" pitchFamily="18" charset="0"/>
              </a:rPr>
              <a:t>* </a:t>
            </a:r>
            <a:r>
              <a:rPr lang="en-US" altLang="en-US" sz="1400" b="1" dirty="0">
                <a:cs typeface="Times New Roman" panose="02020603050405020304" pitchFamily="18" charset="0"/>
              </a:rPr>
              <a:t>Division of Medical Genetics, Department of Medicine, University of Washington, Seattle, USA</a:t>
            </a:r>
            <a:endParaRPr lang="en-US" altLang="en-US" sz="1400" b="1" dirty="0"/>
          </a:p>
          <a:p>
            <a:pPr algn="l" rtl="0">
              <a:spcBef>
                <a:spcPct val="0"/>
              </a:spcBef>
              <a:buClrTx/>
              <a:buSzTx/>
              <a:buFontTx/>
              <a:buNone/>
            </a:pPr>
            <a:r>
              <a:rPr lang="en-US" altLang="en-US" sz="1400" b="1" dirty="0">
                <a:solidFill>
                  <a:srgbClr val="000000"/>
                </a:solidFill>
                <a:cs typeface="Times New Roman" panose="02020603050405020304" pitchFamily="18" charset="0"/>
              </a:rPr>
              <a:t>* </a:t>
            </a:r>
            <a:r>
              <a:rPr lang="en-US" altLang="en-US" sz="1400" b="1" dirty="0">
                <a:cs typeface="Times New Roman" panose="02020603050405020304" pitchFamily="18" charset="0"/>
              </a:rPr>
              <a:t>Department of Pediatric Oncology, Hematology and Clinical Immunology, University Hospital </a:t>
            </a:r>
            <a:r>
              <a:rPr lang="en-US" altLang="en-US" sz="1400" b="1" dirty="0" err="1">
                <a:cs typeface="Times New Roman" panose="02020603050405020304" pitchFamily="18" charset="0"/>
              </a:rPr>
              <a:t>Duesseldorf</a:t>
            </a:r>
            <a:r>
              <a:rPr lang="en-US" altLang="en-US" sz="1400" b="1" dirty="0">
                <a:cs typeface="Times New Roman" panose="02020603050405020304" pitchFamily="18" charset="0"/>
              </a:rPr>
              <a:t>, Heinrich-Heine-University, </a:t>
            </a:r>
            <a:r>
              <a:rPr lang="en-US" altLang="en-US" sz="1400" b="1" dirty="0" err="1">
                <a:cs typeface="Times New Roman" panose="02020603050405020304" pitchFamily="18" charset="0"/>
              </a:rPr>
              <a:t>Duesseldorf</a:t>
            </a:r>
            <a:r>
              <a:rPr lang="en-US" altLang="en-US" sz="1400" b="1" dirty="0">
                <a:cs typeface="Times New Roman" panose="02020603050405020304" pitchFamily="18" charset="0"/>
              </a:rPr>
              <a:t>, Germany</a:t>
            </a:r>
            <a:endParaRPr lang="en-US" altLang="en-US" sz="1400" b="1" dirty="0"/>
          </a:p>
        </p:txBody>
      </p:sp>
    </p:spTree>
    <p:extLst>
      <p:ext uri="{BB962C8B-B14F-4D97-AF65-F5344CB8AC3E}">
        <p14:creationId xmlns:p14="http://schemas.microsoft.com/office/powerpoint/2010/main" val="2248256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p:cNvSpPr>
            <a:spLocks noChangeArrowheads="1"/>
          </p:cNvSpPr>
          <p:nvPr/>
        </p:nvSpPr>
        <p:spPr bwMode="auto">
          <a:xfrm>
            <a:off x="631825" y="838200"/>
            <a:ext cx="3940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Collaborating Centers</a:t>
            </a:r>
            <a:endParaRPr lang="en-US" altLang="en-US" sz="2600" b="1" dirty="0">
              <a:solidFill>
                <a:schemeClr val="bg1"/>
              </a:solidFill>
            </a:endParaRPr>
          </a:p>
        </p:txBody>
      </p:sp>
      <p:sp>
        <p:nvSpPr>
          <p:cNvPr id="33795" name="Rectangle 1"/>
          <p:cNvSpPr>
            <a:spLocks noChangeArrowheads="1"/>
          </p:cNvSpPr>
          <p:nvPr/>
        </p:nvSpPr>
        <p:spPr bwMode="auto">
          <a:xfrm>
            <a:off x="762000" y="1657350"/>
            <a:ext cx="81534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a:spcBef>
                <a:spcPct val="0"/>
              </a:spcBef>
              <a:buClrTx/>
              <a:buSzTx/>
              <a:buFontTx/>
              <a:buNone/>
            </a:pPr>
            <a:r>
              <a:rPr lang="en-US" altLang="en-US" sz="1400" b="1">
                <a:solidFill>
                  <a:srgbClr val="000000"/>
                </a:solidFill>
                <a:cs typeface="Times New Roman" panose="02020603050405020304" pitchFamily="18" charset="0"/>
              </a:rPr>
              <a:t>* </a:t>
            </a:r>
            <a:r>
              <a:rPr lang="en-US" altLang="en-US" sz="1400" b="1">
                <a:cs typeface="Times New Roman" panose="02020603050405020304" pitchFamily="18" charset="0"/>
              </a:rPr>
              <a:t>National Institute of Allergy and Infectious Diseases, National Institutes of Health, Bethesda, MD, USA</a:t>
            </a:r>
            <a:endParaRPr lang="en-US" altLang="en-US" sz="1400" b="1"/>
          </a:p>
          <a:p>
            <a:pPr algn="l" rtl="0">
              <a:spcBef>
                <a:spcPct val="0"/>
              </a:spcBef>
              <a:buClrTx/>
              <a:buSzTx/>
              <a:buFontTx/>
              <a:buNone/>
            </a:pPr>
            <a:r>
              <a:rPr lang="en-US" altLang="en-US" sz="1400" b="1">
                <a:solidFill>
                  <a:srgbClr val="000000"/>
                </a:solidFill>
                <a:cs typeface="Times New Roman" panose="02020603050405020304" pitchFamily="18" charset="0"/>
              </a:rPr>
              <a:t>* </a:t>
            </a:r>
            <a:r>
              <a:rPr lang="en-US" altLang="en-US" sz="1400" b="1">
                <a:cs typeface="Times New Roman" panose="02020603050405020304" pitchFamily="18" charset="0"/>
              </a:rPr>
              <a:t>Type I Diabetes Center, La Jolla Institute for Allergy and Immunology, La Jolla, CA, USA</a:t>
            </a:r>
            <a:endParaRPr lang="en-US" altLang="en-US" sz="1400" b="1"/>
          </a:p>
          <a:p>
            <a:pPr algn="l" rtl="0">
              <a:spcBef>
                <a:spcPct val="0"/>
              </a:spcBef>
              <a:buClrTx/>
              <a:buSzTx/>
              <a:buFontTx/>
              <a:buNone/>
            </a:pPr>
            <a:r>
              <a:rPr lang="en-US" altLang="en-US" sz="1400" b="1">
                <a:solidFill>
                  <a:srgbClr val="000000"/>
                </a:solidFill>
                <a:cs typeface="Times New Roman" panose="02020603050405020304" pitchFamily="18" charset="0"/>
              </a:rPr>
              <a:t>* </a:t>
            </a:r>
            <a:r>
              <a:rPr lang="en-US" altLang="en-US" sz="1400" b="1">
                <a:cs typeface="Times New Roman" panose="02020603050405020304" pitchFamily="18" charset="0"/>
              </a:rPr>
              <a:t>St. Giles Laboratory of Human Genetics of Infectious Diseases, The Rockefeller University, New York, NY, USA</a:t>
            </a:r>
            <a:endParaRPr lang="en-US" altLang="en-US" sz="1400" b="1"/>
          </a:p>
          <a:p>
            <a:pPr algn="l" rtl="0">
              <a:spcBef>
                <a:spcPct val="0"/>
              </a:spcBef>
              <a:buClrTx/>
              <a:buSzTx/>
              <a:buFontTx/>
              <a:buNone/>
            </a:pPr>
            <a:r>
              <a:rPr lang="en-US" altLang="en-US" sz="1400" b="1">
                <a:solidFill>
                  <a:srgbClr val="000000"/>
                </a:solidFill>
                <a:cs typeface="Times New Roman" panose="02020603050405020304" pitchFamily="18" charset="0"/>
              </a:rPr>
              <a:t>* </a:t>
            </a:r>
            <a:r>
              <a:rPr lang="en-US" altLang="en-US" sz="1400" b="1">
                <a:cs typeface="Times New Roman" panose="02020603050405020304" pitchFamily="18" charset="0"/>
              </a:rPr>
              <a:t>Division of Immunology, and the Jeffrey Modell Immunology Center at Harvard, Children's Hospital Boston, Harvard Medical School, Boston, MA, USA</a:t>
            </a:r>
            <a:endParaRPr lang="en-US" altLang="en-US" sz="1400" b="1"/>
          </a:p>
          <a:p>
            <a:pPr algn="l" rtl="0">
              <a:spcBef>
                <a:spcPct val="0"/>
              </a:spcBef>
              <a:buClrTx/>
              <a:buSzTx/>
              <a:buFontTx/>
              <a:buNone/>
            </a:pPr>
            <a:r>
              <a:rPr lang="en-US" altLang="en-US" sz="1400" b="1">
                <a:solidFill>
                  <a:srgbClr val="000000"/>
                </a:solidFill>
                <a:cs typeface="Times New Roman" panose="02020603050405020304" pitchFamily="18" charset="0"/>
              </a:rPr>
              <a:t>* </a:t>
            </a:r>
            <a:r>
              <a:rPr lang="en-US" altLang="en-US" sz="1400" b="1">
                <a:cs typeface="Times New Roman" panose="02020603050405020304" pitchFamily="18" charset="0"/>
              </a:rPr>
              <a:t>Division of Immunology, Children's Hospital of Philadelphia, School of Medicine, University of Pennsylvania, Philadelphia, PA, USA</a:t>
            </a:r>
            <a:endParaRPr lang="en-US" altLang="en-US" sz="1400" b="1"/>
          </a:p>
          <a:p>
            <a:pPr algn="l" rtl="0">
              <a:spcBef>
                <a:spcPct val="0"/>
              </a:spcBef>
              <a:buClrTx/>
              <a:buSzTx/>
              <a:buFontTx/>
              <a:buNone/>
            </a:pPr>
            <a:r>
              <a:rPr lang="en-US" altLang="en-US" sz="1400" b="1">
                <a:solidFill>
                  <a:srgbClr val="000000"/>
                </a:solidFill>
                <a:cs typeface="Times New Roman" panose="02020603050405020304" pitchFamily="18" charset="0"/>
              </a:rPr>
              <a:t>* </a:t>
            </a:r>
            <a:r>
              <a:rPr lang="en-US" altLang="en-US" sz="1400" b="1">
                <a:cs typeface="Times New Roman" panose="02020603050405020304" pitchFamily="18" charset="0"/>
              </a:rPr>
              <a:t>Center for Immunity and Immunotherapies, and the Jeffrey Modell Chair of Pediatric Immunology Research, Seattle Children's Research Institute, University of Washington, Seattle, WA, USA</a:t>
            </a:r>
            <a:endParaRPr lang="en-US" altLang="en-US" sz="1400" b="1"/>
          </a:p>
          <a:p>
            <a:pPr algn="l" rtl="0">
              <a:spcBef>
                <a:spcPct val="0"/>
              </a:spcBef>
              <a:buClrTx/>
              <a:buSzTx/>
              <a:buFontTx/>
              <a:buNone/>
            </a:pPr>
            <a:r>
              <a:rPr lang="en-US" altLang="en-US" sz="1400" b="1">
                <a:cs typeface="Times New Roman" panose="02020603050405020304" pitchFamily="18" charset="0"/>
              </a:rPr>
              <a:t>* The Department of Pediatrics and Adolescent Medicine, Medical University of Vienna, Vienna, Austria</a:t>
            </a:r>
            <a:endParaRPr lang="en-US" altLang="en-US" sz="1400" b="1"/>
          </a:p>
          <a:p>
            <a:pPr algn="l" rtl="0">
              <a:spcBef>
                <a:spcPct val="0"/>
              </a:spcBef>
              <a:buClrTx/>
              <a:buSzTx/>
              <a:buFontTx/>
              <a:buNone/>
            </a:pPr>
            <a:r>
              <a:rPr lang="en-US" altLang="en-US" sz="1400" b="1">
                <a:cs typeface="Times New Roman" panose="02020603050405020304" pitchFamily="18" charset="0"/>
              </a:rPr>
              <a:t>* The CeMM Research Center for Molecular Medicine of the Austrian Academy of Sciences, Vienna, Austria</a:t>
            </a:r>
            <a:endParaRPr lang="en-US" altLang="en-US" sz="1400" b="1"/>
          </a:p>
          <a:p>
            <a:pPr algn="l" rtl="0">
              <a:spcBef>
                <a:spcPct val="0"/>
              </a:spcBef>
              <a:buClrTx/>
              <a:buSzTx/>
              <a:buFontTx/>
              <a:buNone/>
            </a:pPr>
            <a:r>
              <a:rPr lang="en-US" altLang="en-US" sz="1400" b="1">
                <a:cs typeface="Times New Roman" panose="02020603050405020304" pitchFamily="18" charset="0"/>
              </a:rPr>
              <a:t>* The Pediatric Department, Children’s University Hospital Bratislava, Comenius University Medical Faculty, Bratislava, Slovak Republic</a:t>
            </a:r>
          </a:p>
          <a:p>
            <a:pPr algn="l" rtl="0">
              <a:spcBef>
                <a:spcPct val="0"/>
              </a:spcBef>
              <a:buClrTx/>
              <a:buSzTx/>
              <a:buFontTx/>
              <a:buNone/>
            </a:pPr>
            <a:r>
              <a:rPr lang="en-US" altLang="en-US" sz="1400" b="1">
                <a:cs typeface="Times New Roman" panose="02020603050405020304" pitchFamily="18" charset="0"/>
              </a:rPr>
              <a:t>* The Department of Infectious and Pediatric Immunology, Medical and Health Science Centre, University of Debrecen, Debrecen, Hungary</a:t>
            </a:r>
            <a:r>
              <a:rPr lang="en-US" altLang="en-US" sz="1400" b="1"/>
              <a:t> </a:t>
            </a:r>
          </a:p>
          <a:p>
            <a:pPr algn="l" rtl="0">
              <a:spcBef>
                <a:spcPct val="0"/>
              </a:spcBef>
              <a:buClrTx/>
              <a:buSzTx/>
              <a:buFontTx/>
              <a:buNone/>
            </a:pPr>
            <a:r>
              <a:rPr lang="en-US" altLang="en-US" sz="1400" b="1">
                <a:cs typeface="Times New Roman" panose="02020603050405020304" pitchFamily="18" charset="0"/>
              </a:rPr>
              <a:t>* Department of Pathology and Immunology, Geneva Medical Faculty, University of Geneva; and the Department of Genetic and Laboratory Medicine, Geneva University Hospitals, Geneva, Switzerland</a:t>
            </a:r>
          </a:p>
        </p:txBody>
      </p:sp>
    </p:spTree>
    <p:extLst>
      <p:ext uri="{BB962C8B-B14F-4D97-AF65-F5344CB8AC3E}">
        <p14:creationId xmlns:p14="http://schemas.microsoft.com/office/powerpoint/2010/main" val="2858035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8"/>
          <p:cNvSpPr>
            <a:spLocks noChangeArrowheads="1"/>
          </p:cNvSpPr>
          <p:nvPr/>
        </p:nvSpPr>
        <p:spPr bwMode="auto">
          <a:xfrm>
            <a:off x="631825" y="838200"/>
            <a:ext cx="3940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Collaborating Centers</a:t>
            </a:r>
            <a:endParaRPr lang="en-US" altLang="en-US" sz="2600" b="1" dirty="0">
              <a:solidFill>
                <a:schemeClr val="bg1"/>
              </a:solidFill>
            </a:endParaRPr>
          </a:p>
        </p:txBody>
      </p:sp>
      <p:sp>
        <p:nvSpPr>
          <p:cNvPr id="34819" name="Rectangle 1"/>
          <p:cNvSpPr>
            <a:spLocks noChangeArrowheads="1"/>
          </p:cNvSpPr>
          <p:nvPr/>
        </p:nvSpPr>
        <p:spPr bwMode="auto">
          <a:xfrm>
            <a:off x="762000" y="1676400"/>
            <a:ext cx="81534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a:spcBef>
                <a:spcPct val="0"/>
              </a:spcBef>
              <a:buClrTx/>
              <a:buSzTx/>
              <a:buFontTx/>
              <a:buNone/>
            </a:pPr>
            <a:r>
              <a:rPr lang="en-US" altLang="en-US" sz="1400" b="1">
                <a:cs typeface="Times New Roman" panose="02020603050405020304" pitchFamily="18" charset="0"/>
              </a:rPr>
              <a:t>* The Children's Memorial Health Institute, Warsaw, Poland</a:t>
            </a:r>
          </a:p>
          <a:p>
            <a:pPr algn="l" rtl="0">
              <a:spcBef>
                <a:spcPct val="0"/>
              </a:spcBef>
              <a:buClrTx/>
              <a:buSzTx/>
              <a:buFontTx/>
              <a:buNone/>
            </a:pPr>
            <a:r>
              <a:rPr lang="en-US" altLang="en-US" sz="1400" b="1">
                <a:cs typeface="Times New Roman" panose="02020603050405020304" pitchFamily="18" charset="0"/>
              </a:rPr>
              <a:t>* Department of Immunology-Histocompatibility, and Specific Center &amp; Referral Center for Primary Immunodeficiencies – Paediatric Immunology, "Aghia Sophia" Children's Hospital, Athens, Greece</a:t>
            </a:r>
          </a:p>
          <a:p>
            <a:pPr algn="l" rtl="0">
              <a:spcBef>
                <a:spcPct val="0"/>
              </a:spcBef>
              <a:buClrTx/>
              <a:buSzTx/>
              <a:buFontTx/>
              <a:buNone/>
            </a:pPr>
            <a:r>
              <a:rPr lang="en-US" altLang="en-US" sz="1400" b="1">
                <a:cs typeface="Times New Roman" panose="02020603050405020304" pitchFamily="18" charset="0"/>
              </a:rPr>
              <a:t>* The European Laboratory for the Investigation of Food-Induced Diseases (ELFID), Università degli Studi di Napoli Federico II, Naples, Italy</a:t>
            </a:r>
          </a:p>
          <a:p>
            <a:pPr algn="l" rtl="0">
              <a:spcBef>
                <a:spcPct val="0"/>
              </a:spcBef>
              <a:buClrTx/>
              <a:buSzTx/>
              <a:buFontTx/>
              <a:buNone/>
            </a:pPr>
            <a:r>
              <a:rPr lang="en-US" altLang="en-US" sz="1400" b="1">
                <a:cs typeface="Times New Roman" panose="02020603050405020304" pitchFamily="18" charset="0"/>
              </a:rPr>
              <a:t>* Department of Immunology, Azerbaijan Medical School, Baku, Azerbaijan</a:t>
            </a:r>
          </a:p>
          <a:p>
            <a:pPr algn="l" rtl="0">
              <a:spcBef>
                <a:spcPct val="0"/>
              </a:spcBef>
              <a:buClrTx/>
              <a:buSzTx/>
              <a:buFontTx/>
              <a:buNone/>
            </a:pPr>
            <a:r>
              <a:rPr lang="en-US" altLang="en-US" sz="1400" b="1">
                <a:cs typeface="Times New Roman" panose="02020603050405020304" pitchFamily="18" charset="0"/>
              </a:rPr>
              <a:t>* The Belorusian National Research Center for Pediatric Oncology, Hematology and Immunology, Minsk Region, Belarus</a:t>
            </a:r>
          </a:p>
          <a:p>
            <a:pPr algn="l" rtl="0">
              <a:spcBef>
                <a:spcPct val="0"/>
              </a:spcBef>
              <a:buClrTx/>
              <a:buSzTx/>
              <a:buFontTx/>
              <a:buNone/>
            </a:pPr>
            <a:r>
              <a:rPr lang="en-US" altLang="en-US" sz="1400" b="1">
                <a:cs typeface="Times New Roman" panose="02020603050405020304" pitchFamily="18" charset="0"/>
              </a:rPr>
              <a:t>* The Jeffrey Modell Diagnostic and Research Center in São Paulo, Brazil</a:t>
            </a:r>
          </a:p>
          <a:p>
            <a:pPr algn="l" rtl="0">
              <a:spcBef>
                <a:spcPct val="0"/>
              </a:spcBef>
              <a:buClrTx/>
              <a:buSzTx/>
              <a:buFontTx/>
              <a:buNone/>
            </a:pPr>
            <a:r>
              <a:rPr lang="en-US" altLang="en-US" sz="1400" b="1">
                <a:cs typeface="Times New Roman" panose="02020603050405020304" pitchFamily="18" charset="0"/>
              </a:rPr>
              <a:t>* Division of Allergy, Clinical Immunology and Rheumatology, Department of Pediatrics, Federal University of São Paulo, and Jeffrey Modell Diagnostic and Research Center in São Paulo, Brazil</a:t>
            </a:r>
          </a:p>
          <a:p>
            <a:pPr algn="l" rtl="0">
              <a:spcBef>
                <a:spcPct val="0"/>
              </a:spcBef>
              <a:buClrTx/>
              <a:buSzTx/>
              <a:buFontTx/>
              <a:buNone/>
            </a:pPr>
            <a:r>
              <a:rPr lang="en-US" altLang="en-US" sz="1400" b="1">
                <a:cs typeface="Times New Roman" panose="02020603050405020304" pitchFamily="18" charset="0"/>
              </a:rPr>
              <a:t>* Emory Vaccine Center, School of Medicine, Emory University, Atlanta, Georgia, USA</a:t>
            </a:r>
          </a:p>
          <a:p>
            <a:pPr algn="l" rtl="0">
              <a:spcBef>
                <a:spcPct val="0"/>
              </a:spcBef>
              <a:buClrTx/>
              <a:buSzTx/>
              <a:buFontTx/>
              <a:buNone/>
            </a:pPr>
            <a:r>
              <a:rPr lang="en-US" altLang="en-US" sz="1400" b="1">
                <a:cs typeface="Times New Roman" panose="02020603050405020304" pitchFamily="18" charset="0"/>
              </a:rPr>
              <a:t>* Department of Immunology, INSERM, Laboratory of Excellence (LabEx) Transplantex, Strasbourg Federation for Translational Medicine (FMTS), Strasbourg School of Medicine and University Teaching Hospitals, University of Strasbourg, Strasbourg, France</a:t>
            </a:r>
          </a:p>
          <a:p>
            <a:pPr algn="l" rtl="0">
              <a:spcBef>
                <a:spcPct val="0"/>
              </a:spcBef>
              <a:buClrTx/>
              <a:buSzTx/>
              <a:buFontTx/>
              <a:buNone/>
            </a:pPr>
            <a:r>
              <a:rPr lang="en-US" altLang="en-US" sz="1400" b="1">
                <a:cs typeface="Times New Roman" panose="02020603050405020304" pitchFamily="18" charset="0"/>
              </a:rPr>
              <a:t>* The Laboratory of Research, and Department of Immunology, Institut Pasteur de Tunis, Tunis</a:t>
            </a:r>
          </a:p>
          <a:p>
            <a:pPr algn="l" rtl="0">
              <a:spcBef>
                <a:spcPct val="0"/>
              </a:spcBef>
              <a:buClrTx/>
              <a:buSzTx/>
              <a:buFontTx/>
              <a:buNone/>
            </a:pPr>
            <a:r>
              <a:rPr lang="en-US" altLang="en-US" sz="1400" b="1">
                <a:cs typeface="Times New Roman" panose="02020603050405020304" pitchFamily="18" charset="0"/>
              </a:rPr>
              <a:t>* The Clinical Immunology Unit, Casablanca Children’s Hospital, Universite Hassan II Casablanca, Casablanca, Morocco</a:t>
            </a:r>
          </a:p>
          <a:p>
            <a:pPr algn="l" rtl="0">
              <a:spcBef>
                <a:spcPct val="0"/>
              </a:spcBef>
              <a:buClrTx/>
              <a:buSzTx/>
              <a:buFontTx/>
              <a:buNone/>
            </a:pPr>
            <a:r>
              <a:rPr lang="en-US" altLang="en-US" sz="1400" b="1">
                <a:cs typeface="Times New Roman" panose="02020603050405020304" pitchFamily="18" charset="0"/>
              </a:rPr>
              <a:t>* Division of Pediatric Allergy/Immunology, Marmara University Hospital, Marmara University, Istanbul, Turkey</a:t>
            </a:r>
          </a:p>
        </p:txBody>
      </p:sp>
    </p:spTree>
    <p:extLst>
      <p:ext uri="{BB962C8B-B14F-4D97-AF65-F5344CB8AC3E}">
        <p14:creationId xmlns:p14="http://schemas.microsoft.com/office/powerpoint/2010/main" val="3242211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8"/>
          <p:cNvSpPr>
            <a:spLocks noChangeArrowheads="1"/>
          </p:cNvSpPr>
          <p:nvPr/>
        </p:nvSpPr>
        <p:spPr bwMode="auto">
          <a:xfrm>
            <a:off x="762000" y="838200"/>
            <a:ext cx="306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Scientific Output</a:t>
            </a:r>
            <a:endParaRPr lang="en-US" altLang="en-US" sz="2600" b="1" dirty="0">
              <a:solidFill>
                <a:schemeClr val="bg1"/>
              </a:solidFill>
            </a:endParaRPr>
          </a:p>
        </p:txBody>
      </p:sp>
      <p:sp>
        <p:nvSpPr>
          <p:cNvPr id="36867" name="Rectangle 3"/>
          <p:cNvSpPr>
            <a:spLocks noChangeArrowheads="1"/>
          </p:cNvSpPr>
          <p:nvPr/>
        </p:nvSpPr>
        <p:spPr bwMode="auto">
          <a:xfrm>
            <a:off x="914400" y="2105025"/>
            <a:ext cx="777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800" dirty="0"/>
              <a:t>- Contribution of the Iranian scientists in the scientific output of the world has been increased since 1970, particularly at the threshold of the 21</a:t>
            </a:r>
            <a:r>
              <a:rPr lang="en-US" altLang="en-US" sz="1800" baseline="30000" dirty="0"/>
              <a:t>st</a:t>
            </a:r>
            <a:r>
              <a:rPr lang="en-US" altLang="en-US" sz="1800" dirty="0"/>
              <a:t> century.</a:t>
            </a:r>
          </a:p>
          <a:p>
            <a:pPr algn="l" rtl="0" eaLnBrk="1" hangingPunct="1">
              <a:spcBef>
                <a:spcPct val="0"/>
              </a:spcBef>
              <a:buClrTx/>
              <a:buSzTx/>
              <a:buFontTx/>
              <a:buNone/>
            </a:pPr>
            <a:endParaRPr lang="en-US" altLang="en-US" sz="1800" dirty="0"/>
          </a:p>
          <a:p>
            <a:pPr algn="l" rtl="0" eaLnBrk="1" hangingPunct="1">
              <a:spcBef>
                <a:spcPct val="0"/>
              </a:spcBef>
              <a:buClrTx/>
              <a:buSzTx/>
              <a:buFontTx/>
              <a:buNone/>
            </a:pPr>
            <a:r>
              <a:rPr lang="en-US" altLang="en-US" sz="1800" dirty="0"/>
              <a:t>- Based on performed research projects in the field of PID, more than 500 articles and some books have been published. The number of published papers in the field of PID in international journals which are indexed in the major databases, including ISI Web of Knowledge, Medline (</a:t>
            </a:r>
            <a:r>
              <a:rPr lang="en-US" altLang="en-US" sz="1800" dirty="0" err="1"/>
              <a:t>Pubmed</a:t>
            </a:r>
            <a:r>
              <a:rPr lang="en-US" altLang="en-US" sz="1800" dirty="0"/>
              <a:t>) and Scopus was significantly increased during last decade. </a:t>
            </a:r>
          </a:p>
          <a:p>
            <a:pPr algn="l" rtl="0" eaLnBrk="1" hangingPunct="1">
              <a:spcBef>
                <a:spcPct val="0"/>
              </a:spcBef>
              <a:buClrTx/>
              <a:buSzTx/>
              <a:buFontTx/>
              <a:buChar char="-"/>
            </a:pPr>
            <a:endParaRPr lang="en-US" altLang="en-US" sz="1800" dirty="0"/>
          </a:p>
          <a:p>
            <a:pPr algn="l" rtl="0" eaLnBrk="1" hangingPunct="1">
              <a:spcBef>
                <a:spcPct val="0"/>
              </a:spcBef>
              <a:buClrTx/>
              <a:buSzTx/>
              <a:buFontTx/>
              <a:buNone/>
            </a:pPr>
            <a:r>
              <a:rPr lang="en-US" altLang="en-US" sz="1800" dirty="0"/>
              <a:t>- Searching the Scopus, using the keywords of "primary immunodeficiency" and some other specific </a:t>
            </a:r>
            <a:r>
              <a:rPr lang="en-US" altLang="en-US" sz="1800" dirty="0" err="1"/>
              <a:t>immunodeficiencies</a:t>
            </a:r>
            <a:r>
              <a:rPr lang="en-US" altLang="en-US" sz="1800" dirty="0"/>
              <a:t> and combination with address of "Iran" indicated more than 50,000 publications worldwide in the field of PIDs; among them more than 400 papers have been published and the scientific output of the country has been increased meantime. </a:t>
            </a:r>
          </a:p>
        </p:txBody>
      </p:sp>
    </p:spTree>
    <p:extLst>
      <p:ext uri="{BB962C8B-B14F-4D97-AF65-F5344CB8AC3E}">
        <p14:creationId xmlns:p14="http://schemas.microsoft.com/office/powerpoint/2010/main" val="2700544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ChangeArrowheads="1"/>
          </p:cNvSpPr>
          <p:nvPr/>
        </p:nvSpPr>
        <p:spPr bwMode="auto">
          <a:xfrm>
            <a:off x="762000" y="838200"/>
            <a:ext cx="306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Scientific Output</a:t>
            </a:r>
            <a:endParaRPr lang="en-US" altLang="en-US" sz="2600" b="1" dirty="0">
              <a:solidFill>
                <a:schemeClr val="bg1"/>
              </a:solidFill>
            </a:endParaRPr>
          </a:p>
        </p:txBody>
      </p:sp>
      <p:sp>
        <p:nvSpPr>
          <p:cNvPr id="37891" name="Rectangle 3"/>
          <p:cNvSpPr>
            <a:spLocks noChangeArrowheads="1"/>
          </p:cNvSpPr>
          <p:nvPr/>
        </p:nvSpPr>
        <p:spPr bwMode="auto">
          <a:xfrm>
            <a:off x="0" y="2362200"/>
            <a:ext cx="1600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800" dirty="0"/>
              <a:t>- While only 1-5 papers per year had been published in this field at beginning of 21</a:t>
            </a:r>
            <a:r>
              <a:rPr lang="en-US" altLang="en-US" sz="1800" baseline="30000" dirty="0"/>
              <a:t>st</a:t>
            </a:r>
            <a:r>
              <a:rPr lang="en-US" altLang="en-US" sz="1800" dirty="0"/>
              <a:t> century from Iran, the number of publication has been increased to &gt;30/year during last decade.</a:t>
            </a:r>
          </a:p>
        </p:txBody>
      </p:sp>
      <p:sp>
        <p:nvSpPr>
          <p:cNvPr id="3789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6" name="Chart 5"/>
          <p:cNvGraphicFramePr>
            <a:graphicFrameLocks/>
          </p:cNvGraphicFramePr>
          <p:nvPr>
            <p:extLst/>
          </p:nvPr>
        </p:nvGraphicFramePr>
        <p:xfrm>
          <a:off x="1257275" y="2819400"/>
          <a:ext cx="7803598"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5194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956A82-DAC2-40A4-AD62-8813496B4844}" type="slidenum">
              <a:rPr lang="en-US" smtClean="0"/>
              <a:t>3</a:t>
            </a:fld>
            <a:endParaRPr lang="en-US" dirty="0"/>
          </a:p>
        </p:txBody>
      </p:sp>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4004170" y="0"/>
            <a:ext cx="5139831" cy="6857999"/>
          </a:xfrm>
          <a:prstGeom prst="rect">
            <a:avLst/>
          </a:prstGeom>
        </p:spPr>
      </p:pic>
      <p:pic>
        <p:nvPicPr>
          <p:cNvPr id="7" name="Picture 6"/>
          <p:cNvPicPr>
            <a:picLocks noChangeAspect="1"/>
          </p:cNvPicPr>
          <p:nvPr/>
        </p:nvPicPr>
        <p:blipFill rotWithShape="1">
          <a:blip r:embed="rId3"/>
          <a:srcRect l="11261" t="1636" r="26576" b="2100"/>
          <a:stretch/>
        </p:blipFill>
        <p:spPr>
          <a:xfrm>
            <a:off x="-1" y="0"/>
            <a:ext cx="4068463" cy="6858000"/>
          </a:xfrm>
          <a:prstGeom prst="rect">
            <a:avLst/>
          </a:prstGeom>
        </p:spPr>
      </p:pic>
      <p:sp>
        <p:nvSpPr>
          <p:cNvPr id="8" name="Rectangle 7"/>
          <p:cNvSpPr/>
          <p:nvPr/>
        </p:nvSpPr>
        <p:spPr>
          <a:xfrm>
            <a:off x="1752600" y="6430623"/>
            <a:ext cx="7506731" cy="369332"/>
          </a:xfrm>
          <a:prstGeom prst="rect">
            <a:avLst/>
          </a:prstGeom>
        </p:spPr>
        <p:txBody>
          <a:bodyPr wrap="square">
            <a:spAutoFit/>
          </a:bodyPr>
          <a:lstStyle/>
          <a:p>
            <a:r>
              <a:rPr lang="en-GB" b="1" dirty="0">
                <a:solidFill>
                  <a:schemeClr val="bg1"/>
                </a:solidFill>
                <a:effectLst>
                  <a:outerShdw blurRad="38100" dist="38100" dir="2700000" algn="tl">
                    <a:srgbClr val="000000">
                      <a:alpha val="43137"/>
                    </a:srgbClr>
                  </a:outerShdw>
                </a:effectLst>
              </a:rPr>
              <a:t>&gt;90 million children under five are dangerously underweight.</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312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8"/>
          <p:cNvSpPr>
            <a:spLocks noChangeArrowheads="1"/>
          </p:cNvSpPr>
          <p:nvPr/>
        </p:nvSpPr>
        <p:spPr bwMode="auto">
          <a:xfrm>
            <a:off x="762000" y="838200"/>
            <a:ext cx="306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Scientific Output</a:t>
            </a:r>
            <a:endParaRPr lang="en-US" altLang="en-US" sz="2600" b="1" dirty="0">
              <a:solidFill>
                <a:schemeClr val="bg1"/>
              </a:solidFill>
            </a:endParaRPr>
          </a:p>
        </p:txBody>
      </p:sp>
      <p:sp>
        <p:nvSpPr>
          <p:cNvPr id="39939" name="Rectangle 3"/>
          <p:cNvSpPr>
            <a:spLocks noChangeArrowheads="1"/>
          </p:cNvSpPr>
          <p:nvPr/>
        </p:nvSpPr>
        <p:spPr bwMode="auto">
          <a:xfrm>
            <a:off x="76200" y="2438400"/>
            <a:ext cx="1981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l" rtl="0" eaLnBrk="1" hangingPunct="1">
              <a:spcBef>
                <a:spcPct val="0"/>
              </a:spcBef>
              <a:buClrTx/>
              <a:buSzTx/>
              <a:buFontTx/>
              <a:buNone/>
            </a:pPr>
            <a:r>
              <a:rPr lang="en-US" altLang="en-US" sz="1800" dirty="0"/>
              <a:t>- In respect to rapid progress in scientific output of the country, Iran is among top 20 countries that have role in scientific output in the field of PIDs recent years with about 2% of total publication during last decade.</a:t>
            </a:r>
          </a:p>
        </p:txBody>
      </p:sp>
      <p:sp>
        <p:nvSpPr>
          <p:cNvPr id="3994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6" name="Chart 5"/>
          <p:cNvGraphicFramePr>
            <a:graphicFrameLocks/>
          </p:cNvGraphicFramePr>
          <p:nvPr>
            <p:extLst/>
          </p:nvPr>
        </p:nvGraphicFramePr>
        <p:xfrm>
          <a:off x="1371600" y="2667000"/>
          <a:ext cx="7467600" cy="39528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1925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228600"/>
            <a:ext cx="8906396" cy="5791200"/>
          </a:xfrm>
          <a:prstGeom prst="rect">
            <a:avLst/>
          </a:prstGeom>
        </p:spPr>
      </p:pic>
    </p:spTree>
    <p:extLst>
      <p:ext uri="{BB962C8B-B14F-4D97-AF65-F5344CB8AC3E}">
        <p14:creationId xmlns:p14="http://schemas.microsoft.com/office/powerpoint/2010/main" val="1595139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sz="2200" dirty="0"/>
              <a:t>Primary Immunodeficiency Diseases: Definition, Diagnosis and Management. 2nd Edition. </a:t>
            </a:r>
            <a:r>
              <a:rPr lang="en-US" sz="2200" i="1" dirty="0"/>
              <a:t>By </a:t>
            </a:r>
            <a:r>
              <a:rPr lang="en-US" sz="2200" i="1" dirty="0" err="1"/>
              <a:t>Rezaei</a:t>
            </a:r>
            <a:r>
              <a:rPr lang="en-US" sz="2200" i="1" dirty="0"/>
              <a:t> N, </a:t>
            </a:r>
            <a:r>
              <a:rPr lang="en-US" sz="2200" i="1" dirty="0" err="1"/>
              <a:t>Aghamohammadi</a:t>
            </a:r>
            <a:r>
              <a:rPr lang="en-US" sz="2200" i="1" dirty="0"/>
              <a:t> A, Notarangelo LD</a:t>
            </a:r>
            <a:r>
              <a:rPr lang="en-US" sz="2200" dirty="0"/>
              <a:t>. Springer </a:t>
            </a:r>
            <a:r>
              <a:rPr lang="en-US" sz="2200" dirty="0" smtClean="0"/>
              <a:t>2016</a:t>
            </a:r>
            <a:r>
              <a:rPr lang="en-US" sz="2200" dirty="0"/>
              <a:t/>
            </a:r>
            <a:br>
              <a:rPr lang="en-US" sz="2200" dirty="0"/>
            </a:br>
            <a:endParaRPr lang="fa-IR" sz="2200" dirty="0"/>
          </a:p>
        </p:txBody>
      </p:sp>
      <p:pic>
        <p:nvPicPr>
          <p:cNvPr id="5122" name="Picture 2" descr="I:\Articles\Book\Springer-PID-2nd\Rezaei-01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295400"/>
            <a:ext cx="9140370" cy="556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6845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95" y="0"/>
            <a:ext cx="2369295" cy="3584455"/>
          </a:xfrm>
          <a:prstGeom prst="rect">
            <a:avLst/>
          </a:prstGeom>
        </p:spPr>
      </p:pic>
      <p:pic>
        <p:nvPicPr>
          <p:cNvPr id="12697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175"/>
            <a:ext cx="30480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3056" y="0"/>
            <a:ext cx="30480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30480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200400"/>
            <a:ext cx="2590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0688" y="3200400"/>
            <a:ext cx="26273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200400"/>
            <a:ext cx="25812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92888" y="3200400"/>
            <a:ext cx="25511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6" name="TextBox 11"/>
          <p:cNvSpPr txBox="1">
            <a:spLocks noChangeArrowheads="1"/>
          </p:cNvSpPr>
          <p:nvPr/>
        </p:nvSpPr>
        <p:spPr bwMode="auto">
          <a:xfrm>
            <a:off x="76200" y="6473825"/>
            <a:ext cx="73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itchFamily="2" charset="2"/>
              <a:buChar char="n"/>
              <a:defRPr sz="2800">
                <a:solidFill>
                  <a:schemeClr val="tx1"/>
                </a:solidFill>
                <a:latin typeface="Arial" charset="0"/>
                <a:cs typeface="Arial" charset="0"/>
              </a:defRPr>
            </a:lvl1pPr>
            <a:lvl2pPr marL="742950" indent="-285750" algn="r" rtl="1">
              <a:spcBef>
                <a:spcPct val="20000"/>
              </a:spcBef>
              <a:buClr>
                <a:schemeClr val="accent1"/>
              </a:buClr>
              <a:buSzPct val="75000"/>
              <a:buFont typeface="Wingdings" pitchFamily="2" charset="2"/>
              <a:buChar char="n"/>
              <a:defRPr sz="2600">
                <a:solidFill>
                  <a:schemeClr val="tx1"/>
                </a:solidFill>
                <a:latin typeface="Arial" charset="0"/>
                <a:cs typeface="Arial" charset="0"/>
              </a:defRPr>
            </a:lvl2pPr>
            <a:lvl3pPr marL="1143000" indent="-228600" algn="r" rtl="1">
              <a:spcBef>
                <a:spcPct val="20000"/>
              </a:spcBef>
              <a:buClr>
                <a:schemeClr val="folHlink"/>
              </a:buClr>
              <a:buSzPct val="55000"/>
              <a:buFont typeface="Wingdings" pitchFamily="2" charset="2"/>
              <a:buChar char="n"/>
              <a:defRPr sz="2300">
                <a:solidFill>
                  <a:schemeClr val="tx1"/>
                </a:solidFill>
                <a:latin typeface="Arial" charset="0"/>
                <a:cs typeface="Arial" charset="0"/>
              </a:defRPr>
            </a:lvl3pPr>
            <a:lvl4pPr marL="16002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4pPr>
            <a:lvl5pPr marL="20574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5pPr>
            <a:lvl6pPr marL="25146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6pPr>
            <a:lvl7pPr marL="29718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7pPr>
            <a:lvl8pPr marL="34290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8pPr>
            <a:lvl9pPr marL="38862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400" dirty="0">
                <a:solidFill>
                  <a:schemeClr val="bg1"/>
                </a:solidFill>
                <a:latin typeface="Book Antiqua" pitchFamily="18" charset="0"/>
              </a:rPr>
              <a:t>2018</a:t>
            </a:r>
          </a:p>
        </p:txBody>
      </p:sp>
      <p:sp>
        <p:nvSpPr>
          <p:cNvPr id="126987" name="TextBox 13"/>
          <p:cNvSpPr txBox="1">
            <a:spLocks noChangeArrowheads="1"/>
          </p:cNvSpPr>
          <p:nvPr/>
        </p:nvSpPr>
        <p:spPr bwMode="auto">
          <a:xfrm>
            <a:off x="6858000" y="6477000"/>
            <a:ext cx="73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itchFamily="2" charset="2"/>
              <a:buChar char="n"/>
              <a:defRPr sz="2800">
                <a:solidFill>
                  <a:schemeClr val="tx1"/>
                </a:solidFill>
                <a:latin typeface="Arial" charset="0"/>
                <a:cs typeface="Arial" charset="0"/>
              </a:defRPr>
            </a:lvl1pPr>
            <a:lvl2pPr marL="742950" indent="-285750" algn="r" rtl="1">
              <a:spcBef>
                <a:spcPct val="20000"/>
              </a:spcBef>
              <a:buClr>
                <a:schemeClr val="accent1"/>
              </a:buClr>
              <a:buSzPct val="75000"/>
              <a:buFont typeface="Wingdings" pitchFamily="2" charset="2"/>
              <a:buChar char="n"/>
              <a:defRPr sz="2600">
                <a:solidFill>
                  <a:schemeClr val="tx1"/>
                </a:solidFill>
                <a:latin typeface="Arial" charset="0"/>
                <a:cs typeface="Arial" charset="0"/>
              </a:defRPr>
            </a:lvl2pPr>
            <a:lvl3pPr marL="1143000" indent="-228600" algn="r" rtl="1">
              <a:spcBef>
                <a:spcPct val="20000"/>
              </a:spcBef>
              <a:buClr>
                <a:schemeClr val="folHlink"/>
              </a:buClr>
              <a:buSzPct val="55000"/>
              <a:buFont typeface="Wingdings" pitchFamily="2" charset="2"/>
              <a:buChar char="n"/>
              <a:defRPr sz="2300">
                <a:solidFill>
                  <a:schemeClr val="tx1"/>
                </a:solidFill>
                <a:latin typeface="Arial" charset="0"/>
                <a:cs typeface="Arial" charset="0"/>
              </a:defRPr>
            </a:lvl3pPr>
            <a:lvl4pPr marL="16002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4pPr>
            <a:lvl5pPr marL="20574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5pPr>
            <a:lvl6pPr marL="25146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6pPr>
            <a:lvl7pPr marL="29718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7pPr>
            <a:lvl8pPr marL="34290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8pPr>
            <a:lvl9pPr marL="38862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400">
                <a:solidFill>
                  <a:schemeClr val="bg1"/>
                </a:solidFill>
                <a:latin typeface="Book Antiqua" pitchFamily="18" charset="0"/>
              </a:rPr>
              <a:t>2020</a:t>
            </a:r>
          </a:p>
        </p:txBody>
      </p:sp>
      <p:sp>
        <p:nvSpPr>
          <p:cNvPr id="126988" name="TextBox 14"/>
          <p:cNvSpPr txBox="1">
            <a:spLocks noChangeArrowheads="1"/>
          </p:cNvSpPr>
          <p:nvPr/>
        </p:nvSpPr>
        <p:spPr bwMode="auto">
          <a:xfrm>
            <a:off x="6848475" y="2892425"/>
            <a:ext cx="183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itchFamily="2" charset="2"/>
              <a:buChar char="n"/>
              <a:defRPr sz="2800">
                <a:solidFill>
                  <a:schemeClr val="tx1"/>
                </a:solidFill>
                <a:latin typeface="Arial" charset="0"/>
                <a:cs typeface="Arial" charset="0"/>
              </a:defRPr>
            </a:lvl1pPr>
            <a:lvl2pPr marL="742950" indent="-285750" algn="r" rtl="1">
              <a:spcBef>
                <a:spcPct val="20000"/>
              </a:spcBef>
              <a:buClr>
                <a:schemeClr val="accent1"/>
              </a:buClr>
              <a:buSzPct val="75000"/>
              <a:buFont typeface="Wingdings" pitchFamily="2" charset="2"/>
              <a:buChar char="n"/>
              <a:defRPr sz="2600">
                <a:solidFill>
                  <a:schemeClr val="tx1"/>
                </a:solidFill>
                <a:latin typeface="Arial" charset="0"/>
                <a:cs typeface="Arial" charset="0"/>
              </a:defRPr>
            </a:lvl2pPr>
            <a:lvl3pPr marL="1143000" indent="-228600" algn="r" rtl="1">
              <a:spcBef>
                <a:spcPct val="20000"/>
              </a:spcBef>
              <a:buClr>
                <a:schemeClr val="folHlink"/>
              </a:buClr>
              <a:buSzPct val="55000"/>
              <a:buFont typeface="Wingdings" pitchFamily="2" charset="2"/>
              <a:buChar char="n"/>
              <a:defRPr sz="2300">
                <a:solidFill>
                  <a:schemeClr val="tx1"/>
                </a:solidFill>
                <a:latin typeface="Arial" charset="0"/>
                <a:cs typeface="Arial" charset="0"/>
              </a:defRPr>
            </a:lvl3pPr>
            <a:lvl4pPr marL="16002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4pPr>
            <a:lvl5pPr marL="20574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5pPr>
            <a:lvl6pPr marL="25146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6pPr>
            <a:lvl7pPr marL="29718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7pPr>
            <a:lvl8pPr marL="34290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8pPr>
            <a:lvl9pPr marL="38862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400" dirty="0">
                <a:solidFill>
                  <a:schemeClr val="bg1"/>
                </a:solidFill>
                <a:latin typeface="Book Antiqua" pitchFamily="18" charset="0"/>
              </a:rPr>
              <a:t>2</a:t>
            </a:r>
            <a:r>
              <a:rPr lang="en-US" altLang="en-US" sz="1400" baseline="30000" dirty="0">
                <a:solidFill>
                  <a:schemeClr val="bg1"/>
                </a:solidFill>
                <a:latin typeface="Book Antiqua" pitchFamily="18" charset="0"/>
              </a:rPr>
              <a:t>nd</a:t>
            </a:r>
            <a:r>
              <a:rPr lang="en-US" altLang="en-US" sz="1400" dirty="0">
                <a:solidFill>
                  <a:schemeClr val="bg1"/>
                </a:solidFill>
                <a:latin typeface="Book Antiqua" pitchFamily="18" charset="0"/>
              </a:rPr>
              <a:t> edition in 2019</a:t>
            </a:r>
          </a:p>
        </p:txBody>
      </p:sp>
      <p:sp>
        <p:nvSpPr>
          <p:cNvPr id="15" name="TextBox 11"/>
          <p:cNvSpPr txBox="1">
            <a:spLocks noChangeArrowheads="1"/>
          </p:cNvSpPr>
          <p:nvPr/>
        </p:nvSpPr>
        <p:spPr bwMode="auto">
          <a:xfrm>
            <a:off x="-13648" y="2887425"/>
            <a:ext cx="73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itchFamily="2" charset="2"/>
              <a:buChar char="n"/>
              <a:defRPr sz="2800">
                <a:solidFill>
                  <a:schemeClr val="tx1"/>
                </a:solidFill>
                <a:latin typeface="Arial" charset="0"/>
                <a:cs typeface="Arial" charset="0"/>
              </a:defRPr>
            </a:lvl1pPr>
            <a:lvl2pPr marL="742950" indent="-285750" algn="r" rtl="1">
              <a:spcBef>
                <a:spcPct val="20000"/>
              </a:spcBef>
              <a:buClr>
                <a:schemeClr val="accent1"/>
              </a:buClr>
              <a:buSzPct val="75000"/>
              <a:buFont typeface="Wingdings" pitchFamily="2" charset="2"/>
              <a:buChar char="n"/>
              <a:defRPr sz="2600">
                <a:solidFill>
                  <a:schemeClr val="tx1"/>
                </a:solidFill>
                <a:latin typeface="Arial" charset="0"/>
                <a:cs typeface="Arial" charset="0"/>
              </a:defRPr>
            </a:lvl2pPr>
            <a:lvl3pPr marL="1143000" indent="-228600" algn="r" rtl="1">
              <a:spcBef>
                <a:spcPct val="20000"/>
              </a:spcBef>
              <a:buClr>
                <a:schemeClr val="folHlink"/>
              </a:buClr>
              <a:buSzPct val="55000"/>
              <a:buFont typeface="Wingdings" pitchFamily="2" charset="2"/>
              <a:buChar char="n"/>
              <a:defRPr sz="2300">
                <a:solidFill>
                  <a:schemeClr val="tx1"/>
                </a:solidFill>
                <a:latin typeface="Arial" charset="0"/>
                <a:cs typeface="Arial" charset="0"/>
              </a:defRPr>
            </a:lvl3pPr>
            <a:lvl4pPr marL="16002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4pPr>
            <a:lvl5pPr marL="20574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5pPr>
            <a:lvl6pPr marL="25146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6pPr>
            <a:lvl7pPr marL="29718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7pPr>
            <a:lvl8pPr marL="34290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8pPr>
            <a:lvl9pPr marL="38862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400" dirty="0">
                <a:solidFill>
                  <a:schemeClr val="bg1"/>
                </a:solidFill>
                <a:latin typeface="Book Antiqua" pitchFamily="18" charset="0"/>
              </a:rPr>
              <a:t>2018</a:t>
            </a:r>
          </a:p>
        </p:txBody>
      </p:sp>
      <p:sp>
        <p:nvSpPr>
          <p:cNvPr id="17" name="TextBox 11"/>
          <p:cNvSpPr txBox="1">
            <a:spLocks noChangeArrowheads="1"/>
          </p:cNvSpPr>
          <p:nvPr/>
        </p:nvSpPr>
        <p:spPr bwMode="auto">
          <a:xfrm>
            <a:off x="2283178" y="2868304"/>
            <a:ext cx="73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lr>
                <a:schemeClr val="folHlink"/>
              </a:buClr>
              <a:buSzPct val="90000"/>
              <a:buFont typeface="Wingdings" pitchFamily="2" charset="2"/>
              <a:buChar char="n"/>
              <a:defRPr sz="2800">
                <a:solidFill>
                  <a:schemeClr val="tx1"/>
                </a:solidFill>
                <a:latin typeface="Arial" charset="0"/>
                <a:cs typeface="Arial" charset="0"/>
              </a:defRPr>
            </a:lvl1pPr>
            <a:lvl2pPr marL="742950" indent="-285750" algn="r" rtl="1">
              <a:spcBef>
                <a:spcPct val="20000"/>
              </a:spcBef>
              <a:buClr>
                <a:schemeClr val="accent1"/>
              </a:buClr>
              <a:buSzPct val="75000"/>
              <a:buFont typeface="Wingdings" pitchFamily="2" charset="2"/>
              <a:buChar char="n"/>
              <a:defRPr sz="2600">
                <a:solidFill>
                  <a:schemeClr val="tx1"/>
                </a:solidFill>
                <a:latin typeface="Arial" charset="0"/>
                <a:cs typeface="Arial" charset="0"/>
              </a:defRPr>
            </a:lvl2pPr>
            <a:lvl3pPr marL="1143000" indent="-228600" algn="r" rtl="1">
              <a:spcBef>
                <a:spcPct val="20000"/>
              </a:spcBef>
              <a:buClr>
                <a:schemeClr val="folHlink"/>
              </a:buClr>
              <a:buSzPct val="55000"/>
              <a:buFont typeface="Wingdings" pitchFamily="2" charset="2"/>
              <a:buChar char="n"/>
              <a:defRPr sz="2300">
                <a:solidFill>
                  <a:schemeClr val="tx1"/>
                </a:solidFill>
                <a:latin typeface="Arial" charset="0"/>
                <a:cs typeface="Arial" charset="0"/>
              </a:defRPr>
            </a:lvl3pPr>
            <a:lvl4pPr marL="16002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4pPr>
            <a:lvl5pPr marL="2057400" indent="-228600" algn="r" rtl="1">
              <a:spcBef>
                <a:spcPct val="20000"/>
              </a:spcBef>
              <a:buClr>
                <a:schemeClr val="accent1"/>
              </a:buClr>
              <a:buFont typeface="Wingdings" pitchFamily="2" charset="2"/>
              <a:buChar char="§"/>
              <a:defRPr sz="2000">
                <a:solidFill>
                  <a:schemeClr val="tx1"/>
                </a:solidFill>
                <a:latin typeface="Arial" charset="0"/>
                <a:cs typeface="Arial" charset="0"/>
              </a:defRPr>
            </a:lvl5pPr>
            <a:lvl6pPr marL="25146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6pPr>
            <a:lvl7pPr marL="29718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7pPr>
            <a:lvl8pPr marL="34290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8pPr>
            <a:lvl9pPr marL="38862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400" dirty="0">
                <a:solidFill>
                  <a:schemeClr val="bg1"/>
                </a:solidFill>
                <a:latin typeface="Book Antiqua" pitchFamily="18" charset="0"/>
              </a:rPr>
              <a:t>2018</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2200" y="-6350"/>
            <a:ext cx="2473656" cy="3803904"/>
          </a:xfrm>
          <a:prstGeom prst="rect">
            <a:avLst/>
          </a:prstGeom>
        </p:spPr>
      </p:pic>
      <p:pic>
        <p:nvPicPr>
          <p:cNvPr id="126981"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3200400"/>
            <a:ext cx="3048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137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4181196" y="2881952"/>
            <a:ext cx="2031948" cy="428956"/>
            <a:chOff x="6164668" y="838200"/>
            <a:chExt cx="2031948" cy="428956"/>
          </a:xfrm>
        </p:grpSpPr>
        <p:sp>
          <p:nvSpPr>
            <p:cNvPr id="6" name="Rounded Rectangle 5"/>
            <p:cNvSpPr/>
            <p:nvPr/>
          </p:nvSpPr>
          <p:spPr>
            <a:xfrm>
              <a:off x="6164668" y="838200"/>
              <a:ext cx="2031948" cy="42895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6185608" y="859140"/>
              <a:ext cx="1990068" cy="387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O</a:t>
              </a:r>
              <a:r>
                <a:rPr lang="en-US" sz="1800" b="1" kern="1200" dirty="0" smtClean="0">
                  <a:solidFill>
                    <a:srgbClr val="FFFF00"/>
                  </a:solidFill>
                </a:rPr>
                <a:t>rientation</a:t>
              </a:r>
              <a:endParaRPr lang="fa-IR" sz="1800" b="1" kern="1200" dirty="0">
                <a:solidFill>
                  <a:srgbClr val="FFFF00"/>
                </a:solidFill>
              </a:endParaRPr>
            </a:p>
          </p:txBody>
        </p:sp>
      </p:grpSp>
    </p:spTree>
    <p:extLst>
      <p:ext uri="{BB962C8B-B14F-4D97-AF65-F5344CB8AC3E}">
        <p14:creationId xmlns:p14="http://schemas.microsoft.com/office/powerpoint/2010/main" val="368444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21408"/>
            <a:ext cx="9144000" cy="8979408"/>
          </a:xfrm>
          <a:prstGeom prst="rect">
            <a:avLst/>
          </a:prstGeom>
        </p:spPr>
      </p:pic>
      <p:sp>
        <p:nvSpPr>
          <p:cNvPr id="3" name="TextBox 2"/>
          <p:cNvSpPr txBox="1"/>
          <p:nvPr/>
        </p:nvSpPr>
        <p:spPr>
          <a:xfrm>
            <a:off x="6484375" y="1063403"/>
            <a:ext cx="2460841" cy="784830"/>
          </a:xfrm>
          <a:prstGeom prst="rect">
            <a:avLst/>
          </a:prstGeom>
          <a:noFill/>
        </p:spPr>
        <p:txBody>
          <a:bodyPr wrap="square" rtlCol="0">
            <a:spAutoFit/>
          </a:bodyPr>
          <a:lstStyle/>
          <a:p>
            <a:r>
              <a:rPr lang="en-US" sz="4500" dirty="0">
                <a:ln w="19050">
                  <a:solidFill>
                    <a:schemeClr val="tx1"/>
                  </a:solidFill>
                </a:ln>
                <a:solidFill>
                  <a:schemeClr val="accent2"/>
                </a:solidFill>
                <a:effectLst>
                  <a:reflection blurRad="6350" stA="53000" endA="300" endPos="35500" dir="5400000" sy="-90000" algn="bl" rotWithShape="0"/>
                </a:effectLst>
                <a:latin typeface="Bernard MT Condensed" panose="02050806060905020404" pitchFamily="18" charset="0"/>
              </a:rPr>
              <a:t>S</a:t>
            </a:r>
            <a:r>
              <a:rPr lang="en-US" sz="4500" dirty="0">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rPr>
              <a:t>  </a:t>
            </a:r>
            <a:r>
              <a:rPr lang="en-US" sz="3300" dirty="0" err="1">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rPr>
              <a:t>trengths</a:t>
            </a:r>
            <a:endParaRPr lang="en-US" sz="3300" dirty="0">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endParaRPr>
          </a:p>
        </p:txBody>
      </p:sp>
      <p:sp>
        <p:nvSpPr>
          <p:cNvPr id="4" name="TextBox 3"/>
          <p:cNvSpPr txBox="1"/>
          <p:nvPr/>
        </p:nvSpPr>
        <p:spPr>
          <a:xfrm>
            <a:off x="6484375" y="1825150"/>
            <a:ext cx="2460841" cy="784830"/>
          </a:xfrm>
          <a:prstGeom prst="rect">
            <a:avLst/>
          </a:prstGeom>
          <a:noFill/>
        </p:spPr>
        <p:txBody>
          <a:bodyPr wrap="square" rtlCol="0">
            <a:spAutoFit/>
          </a:bodyPr>
          <a:lstStyle/>
          <a:p>
            <a:r>
              <a:rPr lang="en-US" sz="4500" dirty="0">
                <a:ln w="19050">
                  <a:solidFill>
                    <a:schemeClr val="tx1"/>
                  </a:solidFill>
                </a:ln>
                <a:solidFill>
                  <a:schemeClr val="accent2"/>
                </a:solidFill>
                <a:effectLst>
                  <a:reflection blurRad="6350" stA="53000" endA="300" endPos="35500" dir="5400000" sy="-90000" algn="bl" rotWithShape="0"/>
                </a:effectLst>
                <a:latin typeface="Bernard MT Condensed" panose="02050806060905020404" pitchFamily="18" charset="0"/>
              </a:rPr>
              <a:t>w</a:t>
            </a:r>
            <a:r>
              <a:rPr lang="en-US" sz="4500" dirty="0">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rPr>
              <a:t> </a:t>
            </a:r>
            <a:r>
              <a:rPr lang="en-US" sz="3300" dirty="0" err="1">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rPr>
              <a:t>eakness</a:t>
            </a:r>
            <a:endParaRPr lang="en-US" sz="3300" dirty="0">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endParaRPr>
          </a:p>
        </p:txBody>
      </p:sp>
      <p:sp>
        <p:nvSpPr>
          <p:cNvPr id="5" name="TextBox 4"/>
          <p:cNvSpPr txBox="1"/>
          <p:nvPr/>
        </p:nvSpPr>
        <p:spPr>
          <a:xfrm>
            <a:off x="6484375" y="2585079"/>
            <a:ext cx="2460841" cy="784830"/>
          </a:xfrm>
          <a:prstGeom prst="rect">
            <a:avLst/>
          </a:prstGeom>
          <a:noFill/>
        </p:spPr>
        <p:txBody>
          <a:bodyPr wrap="square" rtlCol="0">
            <a:spAutoFit/>
          </a:bodyPr>
          <a:lstStyle/>
          <a:p>
            <a:r>
              <a:rPr lang="en-US" sz="4500" dirty="0">
                <a:ln w="19050">
                  <a:solidFill>
                    <a:schemeClr val="tx1"/>
                  </a:solidFill>
                </a:ln>
                <a:solidFill>
                  <a:schemeClr val="accent2"/>
                </a:solidFill>
                <a:effectLst>
                  <a:reflection blurRad="6350" stA="53000" endA="300" endPos="35500" dir="5400000" sy="-90000" algn="bl" rotWithShape="0"/>
                </a:effectLst>
                <a:latin typeface="Bernard MT Condensed" panose="02050806060905020404" pitchFamily="18" charset="0"/>
              </a:rPr>
              <a:t>O</a:t>
            </a:r>
            <a:r>
              <a:rPr lang="en-US" sz="4500" dirty="0">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rPr>
              <a:t> </a:t>
            </a:r>
            <a:r>
              <a:rPr lang="en-US" sz="2400" dirty="0">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rPr>
              <a:t> </a:t>
            </a:r>
            <a:r>
              <a:rPr lang="en-US" sz="3300" dirty="0" err="1">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rPr>
              <a:t>pportunity</a:t>
            </a:r>
            <a:endParaRPr lang="en-US" sz="3300" dirty="0">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endParaRPr>
          </a:p>
        </p:txBody>
      </p:sp>
      <p:sp>
        <p:nvSpPr>
          <p:cNvPr id="6" name="TextBox 5"/>
          <p:cNvSpPr txBox="1"/>
          <p:nvPr/>
        </p:nvSpPr>
        <p:spPr>
          <a:xfrm>
            <a:off x="6484375" y="3346826"/>
            <a:ext cx="2460841" cy="784830"/>
          </a:xfrm>
          <a:prstGeom prst="rect">
            <a:avLst/>
          </a:prstGeom>
          <a:noFill/>
        </p:spPr>
        <p:txBody>
          <a:bodyPr wrap="square" rtlCol="0">
            <a:spAutoFit/>
          </a:bodyPr>
          <a:lstStyle/>
          <a:p>
            <a:r>
              <a:rPr lang="en-US" sz="4500" dirty="0">
                <a:ln w="19050">
                  <a:solidFill>
                    <a:schemeClr val="tx1"/>
                  </a:solidFill>
                </a:ln>
                <a:solidFill>
                  <a:schemeClr val="accent2"/>
                </a:solidFill>
                <a:effectLst>
                  <a:reflection blurRad="6350" stA="53000" endA="300" endPos="35500" dir="5400000" sy="-90000" algn="bl" rotWithShape="0"/>
                </a:effectLst>
                <a:latin typeface="Bernard MT Condensed" panose="02050806060905020404" pitchFamily="18" charset="0"/>
              </a:rPr>
              <a:t>T</a:t>
            </a:r>
            <a:r>
              <a:rPr lang="en-US" sz="4500" dirty="0">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rPr>
              <a:t>  </a:t>
            </a:r>
            <a:r>
              <a:rPr lang="en-US" sz="3300" dirty="0" err="1">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rPr>
              <a:t>hreat</a:t>
            </a:r>
            <a:endParaRPr lang="en-US" sz="3300" dirty="0">
              <a:ln w="19050">
                <a:solidFill>
                  <a:schemeClr val="tx1"/>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Bernard MT Condensed" panose="02050806060905020404" pitchFamily="18" charset="0"/>
            </a:endParaRPr>
          </a:p>
        </p:txBody>
      </p:sp>
    </p:spTree>
    <p:extLst>
      <p:ext uri="{BB962C8B-B14F-4D97-AF65-F5344CB8AC3E}">
        <p14:creationId xmlns:p14="http://schemas.microsoft.com/office/powerpoint/2010/main" val="1994881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5"/>
          <p:cNvSpPr txBox="1"/>
          <p:nvPr/>
        </p:nvSpPr>
        <p:spPr>
          <a:xfrm>
            <a:off x="228601" y="2773740"/>
            <a:ext cx="8686800"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r>
              <a:rPr lang="en-US" sz="3200" b="1" cap="small" dirty="0">
                <a:solidFill>
                  <a:schemeClr val="bg1"/>
                </a:solidFill>
              </a:rPr>
              <a:t>“I do not </a:t>
            </a:r>
            <a:r>
              <a:rPr lang="en-US" sz="3200" b="1" cap="small" dirty="0">
                <a:solidFill>
                  <a:schemeClr val="bg1">
                    <a:lumMod val="50000"/>
                  </a:schemeClr>
                </a:solidFill>
              </a:rPr>
              <a:t>Know </a:t>
            </a:r>
          </a:p>
          <a:p>
            <a:pPr algn="ctr"/>
            <a:r>
              <a:rPr lang="en-US" sz="3200" b="1" cap="small" dirty="0">
                <a:solidFill>
                  <a:schemeClr val="bg1"/>
                </a:solidFill>
              </a:rPr>
              <a:t>why the people are curious to </a:t>
            </a:r>
            <a:r>
              <a:rPr lang="en-US" sz="3200" b="1" cap="small" dirty="0">
                <a:solidFill>
                  <a:schemeClr val="bg1">
                    <a:lumMod val="50000"/>
                  </a:schemeClr>
                </a:solidFill>
              </a:rPr>
              <a:t>Know </a:t>
            </a:r>
            <a:r>
              <a:rPr lang="en-US" sz="3200" b="1" cap="small" dirty="0">
                <a:solidFill>
                  <a:schemeClr val="bg1"/>
                </a:solidFill>
              </a:rPr>
              <a:t>each others </a:t>
            </a:r>
          </a:p>
          <a:p>
            <a:pPr algn="ctr"/>
            <a:r>
              <a:rPr lang="en-US" sz="3200" b="1" cap="small" dirty="0">
                <a:solidFill>
                  <a:schemeClr val="bg1"/>
                </a:solidFill>
              </a:rPr>
              <a:t>instead of </a:t>
            </a:r>
            <a:r>
              <a:rPr lang="en-US" sz="3200" b="1" cap="small" dirty="0">
                <a:solidFill>
                  <a:schemeClr val="bg1">
                    <a:lumMod val="50000"/>
                  </a:schemeClr>
                </a:solidFill>
              </a:rPr>
              <a:t>Knowing</a:t>
            </a:r>
            <a:r>
              <a:rPr lang="en-US" sz="3200" b="1" cap="small" dirty="0">
                <a:solidFill>
                  <a:srgbClr val="00B0F0"/>
                </a:solidFill>
              </a:rPr>
              <a:t> </a:t>
            </a:r>
            <a:r>
              <a:rPr lang="en-US" sz="3200" b="1" cap="small" dirty="0" smtClean="0">
                <a:solidFill>
                  <a:schemeClr val="bg1"/>
                </a:solidFill>
              </a:rPr>
              <a:t>themselves”</a:t>
            </a:r>
            <a:endParaRPr lang="en-US" sz="3200" b="1" cap="small" dirty="0">
              <a:solidFill>
                <a:schemeClr val="bg1"/>
              </a:solidFill>
            </a:endParaRPr>
          </a:p>
        </p:txBody>
      </p:sp>
      <p:sp>
        <p:nvSpPr>
          <p:cNvPr id="5" name="TextBox 4"/>
          <p:cNvSpPr txBox="1"/>
          <p:nvPr/>
        </p:nvSpPr>
        <p:spPr>
          <a:xfrm>
            <a:off x="7582270" y="6457889"/>
            <a:ext cx="1545808" cy="400110"/>
          </a:xfrm>
          <a:prstGeom prst="rect">
            <a:avLst/>
          </a:prstGeom>
          <a:noFill/>
        </p:spPr>
        <p:txBody>
          <a:bodyPr wrap="none" rtlCol="0">
            <a:spAutoFit/>
          </a:bodyPr>
          <a:lstStyle/>
          <a:p>
            <a:r>
              <a:rPr lang="en-US" sz="2000" b="1" dirty="0" err="1" smtClean="0">
                <a:solidFill>
                  <a:schemeClr val="bg1"/>
                </a:solidFill>
              </a:rPr>
              <a:t>Nima</a:t>
            </a:r>
            <a:r>
              <a:rPr lang="en-US" sz="2000" b="1" dirty="0" smtClean="0">
                <a:solidFill>
                  <a:schemeClr val="bg1"/>
                </a:solidFill>
              </a:rPr>
              <a:t> REZAEI</a:t>
            </a:r>
            <a:endParaRPr lang="en-US" sz="2000" b="1" dirty="0">
              <a:solidFill>
                <a:schemeClr val="bg1"/>
              </a:solidFill>
            </a:endParaRPr>
          </a:p>
        </p:txBody>
      </p:sp>
      <p:sp>
        <p:nvSpPr>
          <p:cNvPr id="3" name="Rectangle 2"/>
          <p:cNvSpPr/>
          <p:nvPr/>
        </p:nvSpPr>
        <p:spPr>
          <a:xfrm>
            <a:off x="2637206" y="798865"/>
            <a:ext cx="3869585" cy="769441"/>
          </a:xfrm>
          <a:prstGeom prst="rect">
            <a:avLst/>
          </a:prstGeom>
        </p:spPr>
        <p:txBody>
          <a:bodyPr wrap="none">
            <a:spAutoFit/>
          </a:bodyPr>
          <a:lstStyle/>
          <a:p>
            <a:r>
              <a:rPr lang="en-US" sz="4400" b="1" cap="small" dirty="0">
                <a:solidFill>
                  <a:schemeClr val="bg1">
                    <a:lumMod val="50000"/>
                  </a:schemeClr>
                </a:solidFill>
              </a:rPr>
              <a:t>Self-knowledge</a:t>
            </a:r>
            <a:endParaRPr lang="en-US" sz="4400" dirty="0">
              <a:solidFill>
                <a:schemeClr val="bg1">
                  <a:lumMod val="50000"/>
                </a:schemeClr>
              </a:solidFill>
            </a:endParaRPr>
          </a:p>
        </p:txBody>
      </p:sp>
    </p:spTree>
    <p:extLst>
      <p:ext uri="{BB962C8B-B14F-4D97-AF65-F5344CB8AC3E}">
        <p14:creationId xmlns:p14="http://schemas.microsoft.com/office/powerpoint/2010/main" val="1245749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4970492" y="3581400"/>
            <a:ext cx="2031948" cy="428956"/>
            <a:chOff x="6934207" y="1523998"/>
            <a:chExt cx="2031948" cy="428956"/>
          </a:xfrm>
        </p:grpSpPr>
        <p:sp>
          <p:nvSpPr>
            <p:cNvPr id="6" name="Rounded Rectangle 5"/>
            <p:cNvSpPr/>
            <p:nvPr/>
          </p:nvSpPr>
          <p:spPr>
            <a:xfrm>
              <a:off x="6934207" y="1523998"/>
              <a:ext cx="2031948" cy="42895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6955147" y="1544938"/>
              <a:ext cx="1990068" cy="387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L</a:t>
              </a:r>
              <a:r>
                <a:rPr lang="en-US" sz="1800" b="1" kern="1200" dirty="0" smtClean="0">
                  <a:solidFill>
                    <a:srgbClr val="FFFF00"/>
                  </a:solidFill>
                </a:rPr>
                <a:t>earning</a:t>
              </a:r>
              <a:endParaRPr lang="fa-IR" sz="1800" b="1" kern="1200" dirty="0">
                <a:solidFill>
                  <a:srgbClr val="FFFF00"/>
                </a:solidFill>
              </a:endParaRPr>
            </a:p>
          </p:txBody>
        </p:sp>
      </p:grpSp>
    </p:spTree>
    <p:extLst>
      <p:ext uri="{BB962C8B-B14F-4D97-AF65-F5344CB8AC3E}">
        <p14:creationId xmlns:p14="http://schemas.microsoft.com/office/powerpoint/2010/main" val="272885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google.com/url?source=imglanding&amp;ct=img&amp;q=http://www.nottingham.ac.uk/GraduateSchool/Images-Multimedia/PageHeaderImages/ResearchWordle.jpg&amp;sa=X&amp;ei=84ajUr_MHoeNtQbFx4CgDw&amp;ved=0CAsQ8wc&amp;usg=AFQjCNGIqxunxL2YLtl_JGuj1lQnwJ7Au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38400"/>
            <a:ext cx="6105510"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sz="5400" dirty="0" smtClean="0">
                <a:latin typeface="Book Antiqua" pitchFamily="18" charset="0"/>
              </a:rPr>
              <a:t>R</a:t>
            </a:r>
            <a:r>
              <a:rPr lang="en-US" dirty="0" smtClean="0">
                <a:latin typeface="Book Antiqua" pitchFamily="18" charset="0"/>
              </a:rPr>
              <a:t>esearch </a:t>
            </a:r>
            <a:r>
              <a:rPr lang="en-US" sz="5400" dirty="0">
                <a:latin typeface="Book Antiqua" pitchFamily="18" charset="0"/>
              </a:rPr>
              <a:t>S</a:t>
            </a:r>
            <a:r>
              <a:rPr lang="en-US" dirty="0">
                <a:latin typeface="Book Antiqua" pitchFamily="18" charset="0"/>
              </a:rPr>
              <a:t>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6696574"/>
              </p:ext>
            </p:extLst>
          </p:nvPr>
        </p:nvGraphicFramePr>
        <p:xfrm>
          <a:off x="152400" y="1752600"/>
          <a:ext cx="8458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90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D65F93EF-D37F-498B-A596-10061F813F63}"/>
                                            </p:graphicEl>
                                          </p:spTgt>
                                        </p:tgtEl>
                                        <p:attrNameLst>
                                          <p:attrName>style.visibility</p:attrName>
                                        </p:attrNameLst>
                                      </p:cBhvr>
                                      <p:to>
                                        <p:strVal val="visible"/>
                                      </p:to>
                                    </p:set>
                                    <p:animEffect transition="in" filter="wipe(down)">
                                      <p:cBhvr>
                                        <p:cTn id="7" dur="500"/>
                                        <p:tgtEl>
                                          <p:spTgt spid="4">
                                            <p:graphicEl>
                                              <a:dgm id="{D65F93EF-D37F-498B-A596-10061F813F63}"/>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650E3DE3-07DC-481D-ABCF-04A1C5252C74}"/>
                                            </p:graphicEl>
                                          </p:spTgt>
                                        </p:tgtEl>
                                        <p:attrNameLst>
                                          <p:attrName>style.visibility</p:attrName>
                                        </p:attrNameLst>
                                      </p:cBhvr>
                                      <p:to>
                                        <p:strVal val="visible"/>
                                      </p:to>
                                    </p:set>
                                    <p:animEffect transition="in" filter="wipe(down)">
                                      <p:cBhvr>
                                        <p:cTn id="11" dur="500"/>
                                        <p:tgtEl>
                                          <p:spTgt spid="4">
                                            <p:graphicEl>
                                              <a:dgm id="{650E3DE3-07DC-481D-ABCF-04A1C5252C74}"/>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86EBDF2C-FA95-4C48-91E3-8EC2D92D76F6}"/>
                                            </p:graphicEl>
                                          </p:spTgt>
                                        </p:tgtEl>
                                        <p:attrNameLst>
                                          <p:attrName>style.visibility</p:attrName>
                                        </p:attrNameLst>
                                      </p:cBhvr>
                                      <p:to>
                                        <p:strVal val="visible"/>
                                      </p:to>
                                    </p:set>
                                    <p:animEffect transition="in" filter="wipe(down)">
                                      <p:cBhvr>
                                        <p:cTn id="15" dur="500"/>
                                        <p:tgtEl>
                                          <p:spTgt spid="4">
                                            <p:graphicEl>
                                              <a:dgm id="{86EBDF2C-FA95-4C48-91E3-8EC2D92D76F6}"/>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graphicEl>
                                              <a:dgm id="{49642795-BA9E-401D-B601-A7520EA96C6E}"/>
                                            </p:graphicEl>
                                          </p:spTgt>
                                        </p:tgtEl>
                                        <p:attrNameLst>
                                          <p:attrName>style.visibility</p:attrName>
                                        </p:attrNameLst>
                                      </p:cBhvr>
                                      <p:to>
                                        <p:strVal val="visible"/>
                                      </p:to>
                                    </p:set>
                                    <p:animEffect transition="in" filter="wipe(down)">
                                      <p:cBhvr>
                                        <p:cTn id="19" dur="500"/>
                                        <p:tgtEl>
                                          <p:spTgt spid="4">
                                            <p:graphicEl>
                                              <a:dgm id="{49642795-BA9E-401D-B601-A7520EA96C6E}"/>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graphicEl>
                                              <a:dgm id="{345C1269-8075-4B4A-B9D8-E893F991B10C}"/>
                                            </p:graphicEl>
                                          </p:spTgt>
                                        </p:tgtEl>
                                        <p:attrNameLst>
                                          <p:attrName>style.visibility</p:attrName>
                                        </p:attrNameLst>
                                      </p:cBhvr>
                                      <p:to>
                                        <p:strVal val="visible"/>
                                      </p:to>
                                    </p:set>
                                    <p:animEffect transition="in" filter="wipe(down)">
                                      <p:cBhvr>
                                        <p:cTn id="23" dur="500"/>
                                        <p:tgtEl>
                                          <p:spTgt spid="4">
                                            <p:graphicEl>
                                              <a:dgm id="{345C1269-8075-4B4A-B9D8-E893F991B10C}"/>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graphicEl>
                                              <a:dgm id="{164500BD-185F-4E8C-9D34-3BA0E36793E5}"/>
                                            </p:graphicEl>
                                          </p:spTgt>
                                        </p:tgtEl>
                                        <p:attrNameLst>
                                          <p:attrName>style.visibility</p:attrName>
                                        </p:attrNameLst>
                                      </p:cBhvr>
                                      <p:to>
                                        <p:strVal val="visible"/>
                                      </p:to>
                                    </p:set>
                                    <p:animEffect transition="in" filter="wipe(down)">
                                      <p:cBhvr>
                                        <p:cTn id="27" dur="500"/>
                                        <p:tgtEl>
                                          <p:spTgt spid="4">
                                            <p:graphicEl>
                                              <a:dgm id="{164500BD-185F-4E8C-9D34-3BA0E36793E5}"/>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
                                            <p:graphicEl>
                                              <a:dgm id="{FCF61CFA-DF4D-40F3-AAC3-24AB5808191D}"/>
                                            </p:graphicEl>
                                          </p:spTgt>
                                        </p:tgtEl>
                                        <p:attrNameLst>
                                          <p:attrName>style.visibility</p:attrName>
                                        </p:attrNameLst>
                                      </p:cBhvr>
                                      <p:to>
                                        <p:strVal val="visible"/>
                                      </p:to>
                                    </p:set>
                                    <p:animEffect transition="in" filter="wipe(down)">
                                      <p:cBhvr>
                                        <p:cTn id="31" dur="500"/>
                                        <p:tgtEl>
                                          <p:spTgt spid="4">
                                            <p:graphicEl>
                                              <a:dgm id="{FCF61CFA-DF4D-40F3-AAC3-24AB5808191D}"/>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4">
                                            <p:graphicEl>
                                              <a:dgm id="{D8AAEDBA-2867-4187-B675-1338EC3EF938}"/>
                                            </p:graphicEl>
                                          </p:spTgt>
                                        </p:tgtEl>
                                        <p:attrNameLst>
                                          <p:attrName>style.visibility</p:attrName>
                                        </p:attrNameLst>
                                      </p:cBhvr>
                                      <p:to>
                                        <p:strVal val="visible"/>
                                      </p:to>
                                    </p:set>
                                    <p:animEffect transition="in" filter="wipe(down)">
                                      <p:cBhvr>
                                        <p:cTn id="35" dur="500"/>
                                        <p:tgtEl>
                                          <p:spTgt spid="4">
                                            <p:graphicEl>
                                              <a:dgm id="{D8AAEDBA-2867-4187-B675-1338EC3EF938}"/>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4">
                                            <p:graphicEl>
                                              <a:dgm id="{DC6478AC-BF76-46C4-8274-8F2CA096B03B}"/>
                                            </p:graphicEl>
                                          </p:spTgt>
                                        </p:tgtEl>
                                        <p:attrNameLst>
                                          <p:attrName>style.visibility</p:attrName>
                                        </p:attrNameLst>
                                      </p:cBhvr>
                                      <p:to>
                                        <p:strVal val="visible"/>
                                      </p:to>
                                    </p:set>
                                    <p:animEffect transition="in" filter="wipe(down)">
                                      <p:cBhvr>
                                        <p:cTn id="39" dur="500"/>
                                        <p:tgtEl>
                                          <p:spTgt spid="4">
                                            <p:graphicEl>
                                              <a:dgm id="{DC6478AC-BF76-46C4-8274-8F2CA096B03B}"/>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4">
                                            <p:graphicEl>
                                              <a:dgm id="{BD341EFE-3003-4654-888B-512BFDB67468}"/>
                                            </p:graphicEl>
                                          </p:spTgt>
                                        </p:tgtEl>
                                        <p:attrNameLst>
                                          <p:attrName>style.visibility</p:attrName>
                                        </p:attrNameLst>
                                      </p:cBhvr>
                                      <p:to>
                                        <p:strVal val="visible"/>
                                      </p:to>
                                    </p:set>
                                    <p:animEffect transition="in" filter="wipe(down)">
                                      <p:cBhvr>
                                        <p:cTn id="43" dur="500"/>
                                        <p:tgtEl>
                                          <p:spTgt spid="4">
                                            <p:graphicEl>
                                              <a:dgm id="{BD341EFE-3003-4654-888B-512BFDB67468}"/>
                                            </p:graphic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4">
                                            <p:graphicEl>
                                              <a:dgm id="{403BC939-30FA-4C21-A6A0-DF08B41C64D5}"/>
                                            </p:graphicEl>
                                          </p:spTgt>
                                        </p:tgtEl>
                                        <p:attrNameLst>
                                          <p:attrName>style.visibility</p:attrName>
                                        </p:attrNameLst>
                                      </p:cBhvr>
                                      <p:to>
                                        <p:strVal val="visible"/>
                                      </p:to>
                                    </p:set>
                                    <p:animEffect transition="in" filter="wipe(down)">
                                      <p:cBhvr>
                                        <p:cTn id="47" dur="500"/>
                                        <p:tgtEl>
                                          <p:spTgt spid="4">
                                            <p:graphicEl>
                                              <a:dgm id="{403BC939-30FA-4C21-A6A0-DF08B41C64D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Book Antiqua" pitchFamily="18" charset="0"/>
              </a:rPr>
              <a:t>S</a:t>
            </a:r>
            <a:r>
              <a:rPr lang="en-US" dirty="0" smtClean="0">
                <a:latin typeface="Book Antiqua" pitchFamily="18" charset="0"/>
              </a:rPr>
              <a:t>kills</a:t>
            </a:r>
            <a:endParaRPr lang="en-US" dirty="0">
              <a:latin typeface="Book Antiqua" pitchFamily="18" charset="0"/>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049123023"/>
              </p:ext>
            </p:extLst>
          </p:nvPr>
        </p:nvGraphicFramePr>
        <p:xfrm>
          <a:off x="0" y="1143000"/>
          <a:ext cx="91440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524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graphicEl>
                                              <a:dgm id="{D65F93EF-D37F-498B-A596-10061F813F63}"/>
                                            </p:graphicEl>
                                          </p:spTgt>
                                        </p:tgtEl>
                                        <p:attrNameLst>
                                          <p:attrName>style.visibility</p:attrName>
                                        </p:attrNameLst>
                                      </p:cBhvr>
                                      <p:to>
                                        <p:strVal val="visible"/>
                                      </p:to>
                                    </p:set>
                                    <p:animEffect transition="in" filter="wipe(down)">
                                      <p:cBhvr>
                                        <p:cTn id="7" dur="500"/>
                                        <p:tgtEl>
                                          <p:spTgt spid="5">
                                            <p:graphicEl>
                                              <a:dgm id="{D65F93EF-D37F-498B-A596-10061F813F63}"/>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graphicEl>
                                              <a:dgm id="{650E3DE3-07DC-481D-ABCF-04A1C5252C74}"/>
                                            </p:graphicEl>
                                          </p:spTgt>
                                        </p:tgtEl>
                                        <p:attrNameLst>
                                          <p:attrName>style.visibility</p:attrName>
                                        </p:attrNameLst>
                                      </p:cBhvr>
                                      <p:to>
                                        <p:strVal val="visible"/>
                                      </p:to>
                                    </p:set>
                                    <p:animEffect transition="in" filter="wipe(down)">
                                      <p:cBhvr>
                                        <p:cTn id="11" dur="500"/>
                                        <p:tgtEl>
                                          <p:spTgt spid="5">
                                            <p:graphicEl>
                                              <a:dgm id="{650E3DE3-07DC-481D-ABCF-04A1C5252C74}"/>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graphicEl>
                                              <a:dgm id="{86EBDF2C-FA95-4C48-91E3-8EC2D92D76F6}"/>
                                            </p:graphicEl>
                                          </p:spTgt>
                                        </p:tgtEl>
                                        <p:attrNameLst>
                                          <p:attrName>style.visibility</p:attrName>
                                        </p:attrNameLst>
                                      </p:cBhvr>
                                      <p:to>
                                        <p:strVal val="visible"/>
                                      </p:to>
                                    </p:set>
                                    <p:animEffect transition="in" filter="wipe(down)">
                                      <p:cBhvr>
                                        <p:cTn id="15" dur="500"/>
                                        <p:tgtEl>
                                          <p:spTgt spid="5">
                                            <p:graphicEl>
                                              <a:dgm id="{86EBDF2C-FA95-4C48-91E3-8EC2D92D76F6}"/>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
                                            <p:graphicEl>
                                              <a:dgm id="{49642795-BA9E-401D-B601-A7520EA96C6E}"/>
                                            </p:graphicEl>
                                          </p:spTgt>
                                        </p:tgtEl>
                                        <p:attrNameLst>
                                          <p:attrName>style.visibility</p:attrName>
                                        </p:attrNameLst>
                                      </p:cBhvr>
                                      <p:to>
                                        <p:strVal val="visible"/>
                                      </p:to>
                                    </p:set>
                                    <p:animEffect transition="in" filter="wipe(down)">
                                      <p:cBhvr>
                                        <p:cTn id="19" dur="500"/>
                                        <p:tgtEl>
                                          <p:spTgt spid="5">
                                            <p:graphicEl>
                                              <a:dgm id="{49642795-BA9E-401D-B601-A7520EA96C6E}"/>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5">
                                            <p:graphicEl>
                                              <a:dgm id="{345C1269-8075-4B4A-B9D8-E893F991B10C}"/>
                                            </p:graphicEl>
                                          </p:spTgt>
                                        </p:tgtEl>
                                        <p:attrNameLst>
                                          <p:attrName>style.visibility</p:attrName>
                                        </p:attrNameLst>
                                      </p:cBhvr>
                                      <p:to>
                                        <p:strVal val="visible"/>
                                      </p:to>
                                    </p:set>
                                    <p:animEffect transition="in" filter="wipe(down)">
                                      <p:cBhvr>
                                        <p:cTn id="23" dur="500"/>
                                        <p:tgtEl>
                                          <p:spTgt spid="5">
                                            <p:graphicEl>
                                              <a:dgm id="{345C1269-8075-4B4A-B9D8-E893F991B10C}"/>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5">
                                            <p:graphicEl>
                                              <a:dgm id="{164500BD-185F-4E8C-9D34-3BA0E36793E5}"/>
                                            </p:graphicEl>
                                          </p:spTgt>
                                        </p:tgtEl>
                                        <p:attrNameLst>
                                          <p:attrName>style.visibility</p:attrName>
                                        </p:attrNameLst>
                                      </p:cBhvr>
                                      <p:to>
                                        <p:strVal val="visible"/>
                                      </p:to>
                                    </p:set>
                                    <p:animEffect transition="in" filter="wipe(down)">
                                      <p:cBhvr>
                                        <p:cTn id="27" dur="500"/>
                                        <p:tgtEl>
                                          <p:spTgt spid="5">
                                            <p:graphicEl>
                                              <a:dgm id="{164500BD-185F-4E8C-9D34-3BA0E36793E5}"/>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5">
                                            <p:graphicEl>
                                              <a:dgm id="{FCF61CFA-DF4D-40F3-AAC3-24AB5808191D}"/>
                                            </p:graphicEl>
                                          </p:spTgt>
                                        </p:tgtEl>
                                        <p:attrNameLst>
                                          <p:attrName>style.visibility</p:attrName>
                                        </p:attrNameLst>
                                      </p:cBhvr>
                                      <p:to>
                                        <p:strVal val="visible"/>
                                      </p:to>
                                    </p:set>
                                    <p:animEffect transition="in" filter="wipe(down)">
                                      <p:cBhvr>
                                        <p:cTn id="31" dur="500"/>
                                        <p:tgtEl>
                                          <p:spTgt spid="5">
                                            <p:graphicEl>
                                              <a:dgm id="{FCF61CFA-DF4D-40F3-AAC3-24AB5808191D}"/>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5">
                                            <p:graphicEl>
                                              <a:dgm id="{D8AAEDBA-2867-4187-B675-1338EC3EF938}"/>
                                            </p:graphicEl>
                                          </p:spTgt>
                                        </p:tgtEl>
                                        <p:attrNameLst>
                                          <p:attrName>style.visibility</p:attrName>
                                        </p:attrNameLst>
                                      </p:cBhvr>
                                      <p:to>
                                        <p:strVal val="visible"/>
                                      </p:to>
                                    </p:set>
                                    <p:animEffect transition="in" filter="wipe(down)">
                                      <p:cBhvr>
                                        <p:cTn id="35" dur="500"/>
                                        <p:tgtEl>
                                          <p:spTgt spid="5">
                                            <p:graphicEl>
                                              <a:dgm id="{D8AAEDBA-2867-4187-B675-1338EC3EF938}"/>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5">
                                            <p:graphicEl>
                                              <a:dgm id="{DC6478AC-BF76-46C4-8274-8F2CA096B03B}"/>
                                            </p:graphicEl>
                                          </p:spTgt>
                                        </p:tgtEl>
                                        <p:attrNameLst>
                                          <p:attrName>style.visibility</p:attrName>
                                        </p:attrNameLst>
                                      </p:cBhvr>
                                      <p:to>
                                        <p:strVal val="visible"/>
                                      </p:to>
                                    </p:set>
                                    <p:animEffect transition="in" filter="wipe(down)">
                                      <p:cBhvr>
                                        <p:cTn id="39" dur="500"/>
                                        <p:tgtEl>
                                          <p:spTgt spid="5">
                                            <p:graphicEl>
                                              <a:dgm id="{DC6478AC-BF76-46C4-8274-8F2CA096B03B}"/>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5">
                                            <p:graphicEl>
                                              <a:dgm id="{ECA21510-9CFC-4B3F-A440-7DEF099ED46F}"/>
                                            </p:graphicEl>
                                          </p:spTgt>
                                        </p:tgtEl>
                                        <p:attrNameLst>
                                          <p:attrName>style.visibility</p:attrName>
                                        </p:attrNameLst>
                                      </p:cBhvr>
                                      <p:to>
                                        <p:strVal val="visible"/>
                                      </p:to>
                                    </p:set>
                                    <p:animEffect transition="in" filter="wipe(down)">
                                      <p:cBhvr>
                                        <p:cTn id="43" dur="500"/>
                                        <p:tgtEl>
                                          <p:spTgt spid="5">
                                            <p:graphicEl>
                                              <a:dgm id="{ECA21510-9CFC-4B3F-A440-7DEF099ED46F}"/>
                                            </p:graphic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5">
                                            <p:graphicEl>
                                              <a:dgm id="{E355D748-4B9E-4338-96EC-E0AF51026DDD}"/>
                                            </p:graphicEl>
                                          </p:spTgt>
                                        </p:tgtEl>
                                        <p:attrNameLst>
                                          <p:attrName>style.visibility</p:attrName>
                                        </p:attrNameLst>
                                      </p:cBhvr>
                                      <p:to>
                                        <p:strVal val="visible"/>
                                      </p:to>
                                    </p:set>
                                    <p:animEffect transition="in" filter="wipe(down)">
                                      <p:cBhvr>
                                        <p:cTn id="47" dur="500"/>
                                        <p:tgtEl>
                                          <p:spTgt spid="5">
                                            <p:graphicEl>
                                              <a:dgm id="{E355D748-4B9E-4338-96EC-E0AF51026DDD}"/>
                                            </p:graphic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5">
                                            <p:graphicEl>
                                              <a:dgm id="{0C897291-9DAE-4D85-BB33-02F8557EF88F}"/>
                                            </p:graphicEl>
                                          </p:spTgt>
                                        </p:tgtEl>
                                        <p:attrNameLst>
                                          <p:attrName>style.visibility</p:attrName>
                                        </p:attrNameLst>
                                      </p:cBhvr>
                                      <p:to>
                                        <p:strVal val="visible"/>
                                      </p:to>
                                    </p:set>
                                    <p:animEffect transition="in" filter="wipe(down)">
                                      <p:cBhvr>
                                        <p:cTn id="51" dur="500"/>
                                        <p:tgtEl>
                                          <p:spTgt spid="5">
                                            <p:graphicEl>
                                              <a:dgm id="{0C897291-9DAE-4D85-BB33-02F8557EF88F}"/>
                                            </p:graphic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5">
                                            <p:graphicEl>
                                              <a:dgm id="{4703EAA9-7DFC-4B7F-AFE5-2159D8E4740D}"/>
                                            </p:graphicEl>
                                          </p:spTgt>
                                        </p:tgtEl>
                                        <p:attrNameLst>
                                          <p:attrName>style.visibility</p:attrName>
                                        </p:attrNameLst>
                                      </p:cBhvr>
                                      <p:to>
                                        <p:strVal val="visible"/>
                                      </p:to>
                                    </p:set>
                                    <p:animEffect transition="in" filter="wipe(down)">
                                      <p:cBhvr>
                                        <p:cTn id="55" dur="500"/>
                                        <p:tgtEl>
                                          <p:spTgt spid="5">
                                            <p:graphicEl>
                                              <a:dgm id="{4703EAA9-7DFC-4B7F-AFE5-2159D8E4740D}"/>
                                            </p:graphic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5">
                                            <p:graphicEl>
                                              <a:dgm id="{FB2228F7-928A-410A-A7D4-FF44C75B5F12}"/>
                                            </p:graphicEl>
                                          </p:spTgt>
                                        </p:tgtEl>
                                        <p:attrNameLst>
                                          <p:attrName>style.visibility</p:attrName>
                                        </p:attrNameLst>
                                      </p:cBhvr>
                                      <p:to>
                                        <p:strVal val="visible"/>
                                      </p:to>
                                    </p:set>
                                    <p:animEffect transition="in" filter="wipe(down)">
                                      <p:cBhvr>
                                        <p:cTn id="59" dur="500"/>
                                        <p:tgtEl>
                                          <p:spTgt spid="5">
                                            <p:graphicEl>
                                              <a:dgm id="{FB2228F7-928A-410A-A7D4-FF44C75B5F12}"/>
                                            </p:graphicEl>
                                          </p:spTgt>
                                        </p:tgtEl>
                                      </p:cBhvr>
                                    </p:animEffect>
                                  </p:childTnLst>
                                </p:cTn>
                              </p:par>
                            </p:childTnLst>
                          </p:cTn>
                        </p:par>
                        <p:par>
                          <p:cTn id="60" fill="hold">
                            <p:stCondLst>
                              <p:cond delay="7000"/>
                            </p:stCondLst>
                            <p:childTnLst>
                              <p:par>
                                <p:cTn id="61" presetID="22" presetClass="entr" presetSubtype="4" fill="hold" grpId="0" nodeType="afterEffect">
                                  <p:stCondLst>
                                    <p:cond delay="0"/>
                                  </p:stCondLst>
                                  <p:childTnLst>
                                    <p:set>
                                      <p:cBhvr>
                                        <p:cTn id="62" dur="1" fill="hold">
                                          <p:stCondLst>
                                            <p:cond delay="0"/>
                                          </p:stCondLst>
                                        </p:cTn>
                                        <p:tgtEl>
                                          <p:spTgt spid="5">
                                            <p:graphicEl>
                                              <a:dgm id="{68966E96-4EDA-4FF8-941C-019AB8A56C52}"/>
                                            </p:graphicEl>
                                          </p:spTgt>
                                        </p:tgtEl>
                                        <p:attrNameLst>
                                          <p:attrName>style.visibility</p:attrName>
                                        </p:attrNameLst>
                                      </p:cBhvr>
                                      <p:to>
                                        <p:strVal val="visible"/>
                                      </p:to>
                                    </p:set>
                                    <p:animEffect transition="in" filter="wipe(down)">
                                      <p:cBhvr>
                                        <p:cTn id="63" dur="500"/>
                                        <p:tgtEl>
                                          <p:spTgt spid="5">
                                            <p:graphicEl>
                                              <a:dgm id="{68966E96-4EDA-4FF8-941C-019AB8A56C52}"/>
                                            </p:graphicEl>
                                          </p:spTgt>
                                        </p:tgtEl>
                                      </p:cBhvr>
                                    </p:animEffect>
                                  </p:childTnLst>
                                </p:cTn>
                              </p:par>
                            </p:childTnLst>
                          </p:cTn>
                        </p:par>
                        <p:par>
                          <p:cTn id="64" fill="hold">
                            <p:stCondLst>
                              <p:cond delay="7500"/>
                            </p:stCondLst>
                            <p:childTnLst>
                              <p:par>
                                <p:cTn id="65" presetID="22" presetClass="entr" presetSubtype="4" fill="hold" grpId="0" nodeType="afterEffect">
                                  <p:stCondLst>
                                    <p:cond delay="0"/>
                                  </p:stCondLst>
                                  <p:childTnLst>
                                    <p:set>
                                      <p:cBhvr>
                                        <p:cTn id="66" dur="1" fill="hold">
                                          <p:stCondLst>
                                            <p:cond delay="0"/>
                                          </p:stCondLst>
                                        </p:cTn>
                                        <p:tgtEl>
                                          <p:spTgt spid="5">
                                            <p:graphicEl>
                                              <a:dgm id="{27BF8E81-C101-4BD4-8316-C8A3AD9321AC}"/>
                                            </p:graphicEl>
                                          </p:spTgt>
                                        </p:tgtEl>
                                        <p:attrNameLst>
                                          <p:attrName>style.visibility</p:attrName>
                                        </p:attrNameLst>
                                      </p:cBhvr>
                                      <p:to>
                                        <p:strVal val="visible"/>
                                      </p:to>
                                    </p:set>
                                    <p:animEffect transition="in" filter="wipe(down)">
                                      <p:cBhvr>
                                        <p:cTn id="67" dur="500"/>
                                        <p:tgtEl>
                                          <p:spTgt spid="5">
                                            <p:graphicEl>
                                              <a:dgm id="{27BF8E81-C101-4BD4-8316-C8A3AD9321AC}"/>
                                            </p:graphicEl>
                                          </p:spTgt>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5">
                                            <p:graphicEl>
                                              <a:dgm id="{81425E25-F32B-4AF7-9018-45075AB84E25}"/>
                                            </p:graphicEl>
                                          </p:spTgt>
                                        </p:tgtEl>
                                        <p:attrNameLst>
                                          <p:attrName>style.visibility</p:attrName>
                                        </p:attrNameLst>
                                      </p:cBhvr>
                                      <p:to>
                                        <p:strVal val="visible"/>
                                      </p:to>
                                    </p:set>
                                    <p:animEffect transition="in" filter="wipe(down)">
                                      <p:cBhvr>
                                        <p:cTn id="71" dur="500"/>
                                        <p:tgtEl>
                                          <p:spTgt spid="5">
                                            <p:graphicEl>
                                              <a:dgm id="{81425E25-F32B-4AF7-9018-45075AB84E25}"/>
                                            </p:graphicEl>
                                          </p:spTgt>
                                        </p:tgtEl>
                                      </p:cBhvr>
                                    </p:animEffect>
                                  </p:childTnLst>
                                </p:cTn>
                              </p:par>
                            </p:childTnLst>
                          </p:cTn>
                        </p:par>
                        <p:par>
                          <p:cTn id="72" fill="hold">
                            <p:stCondLst>
                              <p:cond delay="8500"/>
                            </p:stCondLst>
                            <p:childTnLst>
                              <p:par>
                                <p:cTn id="73" presetID="22" presetClass="entr" presetSubtype="4" fill="hold" grpId="0" nodeType="afterEffect">
                                  <p:stCondLst>
                                    <p:cond delay="0"/>
                                  </p:stCondLst>
                                  <p:childTnLst>
                                    <p:set>
                                      <p:cBhvr>
                                        <p:cTn id="74" dur="1" fill="hold">
                                          <p:stCondLst>
                                            <p:cond delay="0"/>
                                          </p:stCondLst>
                                        </p:cTn>
                                        <p:tgtEl>
                                          <p:spTgt spid="5">
                                            <p:graphicEl>
                                              <a:dgm id="{D5CED4C4-96F7-4577-8CE3-600D2D7386CE}"/>
                                            </p:graphicEl>
                                          </p:spTgt>
                                        </p:tgtEl>
                                        <p:attrNameLst>
                                          <p:attrName>style.visibility</p:attrName>
                                        </p:attrNameLst>
                                      </p:cBhvr>
                                      <p:to>
                                        <p:strVal val="visible"/>
                                      </p:to>
                                    </p:set>
                                    <p:animEffect transition="in" filter="wipe(down)">
                                      <p:cBhvr>
                                        <p:cTn id="75" dur="500"/>
                                        <p:tgtEl>
                                          <p:spTgt spid="5">
                                            <p:graphicEl>
                                              <a:dgm id="{D5CED4C4-96F7-4577-8CE3-600D2D7386CE}"/>
                                            </p:graphicEl>
                                          </p:spTgt>
                                        </p:tgtEl>
                                      </p:cBhvr>
                                    </p:animEffect>
                                  </p:childTnLst>
                                </p:cTn>
                              </p:par>
                            </p:childTnLst>
                          </p:cTn>
                        </p:par>
                        <p:par>
                          <p:cTn id="76" fill="hold">
                            <p:stCondLst>
                              <p:cond delay="9000"/>
                            </p:stCondLst>
                            <p:childTnLst>
                              <p:par>
                                <p:cTn id="77" presetID="22" presetClass="entr" presetSubtype="4" fill="hold" grpId="0" nodeType="afterEffect">
                                  <p:stCondLst>
                                    <p:cond delay="0"/>
                                  </p:stCondLst>
                                  <p:childTnLst>
                                    <p:set>
                                      <p:cBhvr>
                                        <p:cTn id="78" dur="1" fill="hold">
                                          <p:stCondLst>
                                            <p:cond delay="0"/>
                                          </p:stCondLst>
                                        </p:cTn>
                                        <p:tgtEl>
                                          <p:spTgt spid="5">
                                            <p:graphicEl>
                                              <a:dgm id="{C7664C97-4F9A-472B-8217-85654494615E}"/>
                                            </p:graphicEl>
                                          </p:spTgt>
                                        </p:tgtEl>
                                        <p:attrNameLst>
                                          <p:attrName>style.visibility</p:attrName>
                                        </p:attrNameLst>
                                      </p:cBhvr>
                                      <p:to>
                                        <p:strVal val="visible"/>
                                      </p:to>
                                    </p:set>
                                    <p:animEffect transition="in" filter="wipe(down)">
                                      <p:cBhvr>
                                        <p:cTn id="79" dur="500"/>
                                        <p:tgtEl>
                                          <p:spTgt spid="5">
                                            <p:graphicEl>
                                              <a:dgm id="{C7664C97-4F9A-472B-8217-85654494615E}"/>
                                            </p:graphicEl>
                                          </p:spTgt>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5">
                                            <p:graphicEl>
                                              <a:dgm id="{101EB7F8-0590-40CA-A426-55A7DA88DE55}"/>
                                            </p:graphicEl>
                                          </p:spTgt>
                                        </p:tgtEl>
                                        <p:attrNameLst>
                                          <p:attrName>style.visibility</p:attrName>
                                        </p:attrNameLst>
                                      </p:cBhvr>
                                      <p:to>
                                        <p:strVal val="visible"/>
                                      </p:to>
                                    </p:set>
                                    <p:animEffect transition="in" filter="wipe(down)">
                                      <p:cBhvr>
                                        <p:cTn id="83" dur="500"/>
                                        <p:tgtEl>
                                          <p:spTgt spid="5">
                                            <p:graphicEl>
                                              <a:dgm id="{101EB7F8-0590-40CA-A426-55A7DA88DE5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956A82-DAC2-40A4-AD62-8813496B4844}" type="slidenum">
              <a:rPr lang="en-US" smtClean="0"/>
              <a:t>4</a:t>
            </a:fld>
            <a:endParaRPr lang="en-US" dirty="0"/>
          </a:p>
        </p:txBody>
      </p:sp>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 y="0"/>
            <a:ext cx="9144000" cy="6858000"/>
          </a:xfrm>
          <a:prstGeom prst="rect">
            <a:avLst/>
          </a:prstGeom>
        </p:spPr>
      </p:pic>
      <p:sp>
        <p:nvSpPr>
          <p:cNvPr id="6" name="Rectangle 5"/>
          <p:cNvSpPr/>
          <p:nvPr/>
        </p:nvSpPr>
        <p:spPr>
          <a:xfrm>
            <a:off x="1522503" y="6354796"/>
            <a:ext cx="7260821" cy="369332"/>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&gt; 50,000 deaths in recent earthquake in Turkey and Syria (2023)</a:t>
            </a:r>
          </a:p>
        </p:txBody>
      </p:sp>
    </p:spTree>
    <p:extLst>
      <p:ext uri="{BB962C8B-B14F-4D97-AF65-F5344CB8AC3E}">
        <p14:creationId xmlns:p14="http://schemas.microsoft.com/office/powerpoint/2010/main" val="37737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5429038" y="4335132"/>
            <a:ext cx="1671210" cy="465468"/>
            <a:chOff x="7393991" y="2286001"/>
            <a:chExt cx="1671210" cy="465468"/>
          </a:xfrm>
        </p:grpSpPr>
        <p:sp>
          <p:nvSpPr>
            <p:cNvPr id="6" name="Rounded Rectangle 5"/>
            <p:cNvSpPr/>
            <p:nvPr/>
          </p:nvSpPr>
          <p:spPr>
            <a:xfrm>
              <a:off x="7393991" y="2286001"/>
              <a:ext cx="1671210" cy="46546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7416713" y="2308723"/>
              <a:ext cx="1625766" cy="420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L</a:t>
              </a:r>
              <a:r>
                <a:rPr lang="en-US" sz="1800" b="1" kern="1200" dirty="0" smtClean="0">
                  <a:solidFill>
                    <a:srgbClr val="FFFF00"/>
                  </a:solidFill>
                </a:rPr>
                <a:t>iability</a:t>
              </a:r>
              <a:endParaRPr lang="fa-IR" sz="1800" b="1" kern="1200" dirty="0">
                <a:solidFill>
                  <a:srgbClr val="FFFF00"/>
                </a:solidFill>
              </a:endParaRPr>
            </a:p>
          </p:txBody>
        </p:sp>
      </p:grpSp>
    </p:spTree>
    <p:extLst>
      <p:ext uri="{BB962C8B-B14F-4D97-AF65-F5344CB8AC3E}">
        <p14:creationId xmlns:p14="http://schemas.microsoft.com/office/powerpoint/2010/main" val="108465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li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708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0013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0600" y="2819400"/>
            <a:ext cx="6832413" cy="3581400"/>
          </a:xfrm>
          <a:prstGeom prst="rect">
            <a:avLst/>
          </a:prstGeom>
        </p:spPr>
      </p:pic>
      <p:sp>
        <p:nvSpPr>
          <p:cNvPr id="3" name="Title 2"/>
          <p:cNvSpPr>
            <a:spLocks noGrp="1"/>
          </p:cNvSpPr>
          <p:nvPr>
            <p:ph type="title"/>
          </p:nvPr>
        </p:nvSpPr>
        <p:spPr>
          <a:xfrm>
            <a:off x="457200" y="338328"/>
            <a:ext cx="8229600" cy="1252728"/>
          </a:xfrm>
        </p:spPr>
        <p:txBody>
          <a:bodyPr/>
          <a:lstStyle/>
          <a:p>
            <a:r>
              <a:rPr lang="en-US" dirty="0" smtClean="0"/>
              <a:t>Accountability</a:t>
            </a:r>
            <a:endParaRPr lang="en-US" dirty="0"/>
          </a:p>
        </p:txBody>
      </p:sp>
      <p:pic>
        <p:nvPicPr>
          <p:cNvPr id="4" name="Picture 2" descr="Image result for account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
            <a:ext cx="4958165"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5304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4866996" y="5264436"/>
            <a:ext cx="2031948" cy="428956"/>
            <a:chOff x="6857993" y="3200399"/>
            <a:chExt cx="2031948" cy="428956"/>
          </a:xfrm>
        </p:grpSpPr>
        <p:sp>
          <p:nvSpPr>
            <p:cNvPr id="6" name="Rounded Rectangle 5"/>
            <p:cNvSpPr/>
            <p:nvPr/>
          </p:nvSpPr>
          <p:spPr>
            <a:xfrm>
              <a:off x="6857993" y="3200399"/>
              <a:ext cx="2031948" cy="42895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6878933" y="3221339"/>
              <a:ext cx="1990068" cy="387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A</a:t>
              </a:r>
              <a:r>
                <a:rPr lang="en-US" sz="1800" b="1" kern="1200" dirty="0" smtClean="0">
                  <a:solidFill>
                    <a:srgbClr val="FFFF00"/>
                  </a:solidFill>
                </a:rPr>
                <a:t>ims</a:t>
              </a:r>
              <a:endParaRPr lang="fa-IR" sz="1800" b="1" kern="1200" dirty="0">
                <a:solidFill>
                  <a:srgbClr val="FFFF00"/>
                </a:solidFill>
              </a:endParaRPr>
            </a:p>
          </p:txBody>
        </p:sp>
      </p:grpSp>
    </p:spTree>
    <p:extLst>
      <p:ext uri="{BB962C8B-B14F-4D97-AF65-F5344CB8AC3E}">
        <p14:creationId xmlns:p14="http://schemas.microsoft.com/office/powerpoint/2010/main" val="122909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2675467"/>
            <a:ext cx="5757333" cy="3450696"/>
          </a:xfrm>
        </p:spPr>
        <p:txBody>
          <a:bodyPr>
            <a:normAutofit fontScale="92500" lnSpcReduction="10000"/>
          </a:bodyPr>
          <a:lstStyle/>
          <a:p>
            <a:pPr>
              <a:defRPr/>
            </a:pPr>
            <a:r>
              <a:rPr lang="en-US" dirty="0"/>
              <a:t>Increasing the Knowledge</a:t>
            </a:r>
          </a:p>
          <a:p>
            <a:pPr>
              <a:defRPr/>
            </a:pPr>
            <a:r>
              <a:rPr lang="en-US" dirty="0"/>
              <a:t>Ensuring scientific thoroughness</a:t>
            </a:r>
          </a:p>
          <a:p>
            <a:pPr>
              <a:defRPr/>
            </a:pPr>
            <a:r>
              <a:rPr lang="en-US" dirty="0"/>
              <a:t>Allowing discussion and feedback</a:t>
            </a:r>
          </a:p>
          <a:p>
            <a:pPr>
              <a:defRPr/>
            </a:pPr>
            <a:r>
              <a:rPr lang="en-US" dirty="0"/>
              <a:t>Motivating of scientists</a:t>
            </a:r>
          </a:p>
          <a:p>
            <a:pPr>
              <a:defRPr/>
            </a:pPr>
            <a:r>
              <a:rPr lang="en-US" dirty="0"/>
              <a:t>Improving chances of funding</a:t>
            </a:r>
          </a:p>
          <a:p>
            <a:pPr>
              <a:defRPr/>
            </a:pPr>
            <a:r>
              <a:rPr lang="en-US" dirty="0"/>
              <a:t>Promoting career</a:t>
            </a:r>
          </a:p>
          <a:p>
            <a:pPr lvl="1">
              <a:defRPr/>
            </a:pPr>
            <a:r>
              <a:rPr lang="en-US" sz="2400" dirty="0"/>
              <a:t>Document productivity</a:t>
            </a:r>
          </a:p>
          <a:p>
            <a:pPr lvl="1">
              <a:defRPr/>
            </a:pPr>
            <a:r>
              <a:rPr lang="en-US" sz="2400" dirty="0"/>
              <a:t>Document impact on field/reputation</a:t>
            </a:r>
          </a:p>
          <a:p>
            <a:pPr lvl="1">
              <a:defRPr/>
            </a:pPr>
            <a:r>
              <a:rPr lang="en-US" sz="2400" dirty="0"/>
              <a:t>Advertises your center for future trainees</a:t>
            </a:r>
          </a:p>
          <a:p>
            <a:endParaRPr lang="en-US" dirty="0"/>
          </a:p>
          <a:p>
            <a:endParaRPr lang="en-US" dirty="0"/>
          </a:p>
        </p:txBody>
      </p:sp>
      <p:sp>
        <p:nvSpPr>
          <p:cNvPr id="3" name="Title 2"/>
          <p:cNvSpPr>
            <a:spLocks noGrp="1"/>
          </p:cNvSpPr>
          <p:nvPr>
            <p:ph type="title"/>
          </p:nvPr>
        </p:nvSpPr>
        <p:spPr/>
        <p:txBody>
          <a:bodyPr>
            <a:normAutofit fontScale="90000"/>
          </a:bodyPr>
          <a:lstStyle/>
          <a:p>
            <a:r>
              <a:rPr lang="en-US" sz="6000" dirty="0">
                <a:latin typeface="Book Antiqua" pitchFamily="18" charset="0"/>
              </a:rPr>
              <a:t>W</a:t>
            </a:r>
            <a:r>
              <a:rPr lang="en-US" dirty="0">
                <a:latin typeface="Book Antiqua" pitchFamily="18" charset="0"/>
              </a:rPr>
              <a:t>hy </a:t>
            </a:r>
            <a:r>
              <a:rPr lang="en-US" sz="6000" dirty="0">
                <a:latin typeface="Book Antiqua" pitchFamily="18" charset="0"/>
              </a:rPr>
              <a:t>S</a:t>
            </a:r>
            <a:r>
              <a:rPr lang="en-US" dirty="0">
                <a:latin typeface="Book Antiqua" pitchFamily="18" charset="0"/>
              </a:rPr>
              <a:t>hould </a:t>
            </a:r>
            <a:r>
              <a:rPr lang="en-US" sz="6000" dirty="0" smtClean="0">
                <a:latin typeface="Book Antiqua" pitchFamily="18" charset="0"/>
              </a:rPr>
              <a:t>W</a:t>
            </a:r>
            <a:r>
              <a:rPr lang="en-US" dirty="0" smtClean="0">
                <a:latin typeface="Book Antiqua" pitchFamily="18" charset="0"/>
              </a:rPr>
              <a:t>e </a:t>
            </a:r>
            <a:r>
              <a:rPr lang="en-US" sz="6000" dirty="0">
                <a:latin typeface="Book Antiqua" pitchFamily="18" charset="0"/>
              </a:rPr>
              <a:t>D</a:t>
            </a:r>
            <a:r>
              <a:rPr lang="en-US" dirty="0" smtClean="0">
                <a:latin typeface="Book Antiqua" pitchFamily="18" charset="0"/>
              </a:rPr>
              <a:t>o </a:t>
            </a:r>
            <a:r>
              <a:rPr lang="en-US" sz="6000" dirty="0" smtClean="0">
                <a:latin typeface="Book Antiqua" pitchFamily="18" charset="0"/>
              </a:rPr>
              <a:t>R</a:t>
            </a:r>
            <a:r>
              <a:rPr lang="en-US" dirty="0" smtClean="0">
                <a:latin typeface="Book Antiqua" pitchFamily="18" charset="0"/>
              </a:rPr>
              <a:t>esearch?</a:t>
            </a:r>
            <a:endParaRPr lang="en-US" dirty="0"/>
          </a:p>
        </p:txBody>
      </p:sp>
      <p:pic>
        <p:nvPicPr>
          <p:cNvPr id="4" name="Picture 6" descr="question"/>
          <p:cNvPicPr>
            <a:picLocks noChangeAspect="1" noChangeArrowheads="1"/>
          </p:cNvPicPr>
          <p:nvPr/>
        </p:nvPicPr>
        <p:blipFill>
          <a:blip r:embed="rId2" cstate="print"/>
          <a:srcRect/>
          <a:stretch>
            <a:fillRect/>
          </a:stretch>
        </p:blipFill>
        <p:spPr bwMode="auto">
          <a:xfrm>
            <a:off x="6991585" y="4876800"/>
            <a:ext cx="2152415" cy="1981200"/>
          </a:xfrm>
          <a:prstGeom prst="rect">
            <a:avLst/>
          </a:prstGeom>
          <a:noFill/>
        </p:spPr>
      </p:pic>
      <p:pic>
        <p:nvPicPr>
          <p:cNvPr id="6" name="Picture 2" descr="http://www.hireco.co.nz/Portals/1/HireContent/CV_cartoon.JPG"/>
          <p:cNvPicPr>
            <a:picLocks noChangeAspect="1" noChangeArrowheads="1"/>
          </p:cNvPicPr>
          <p:nvPr/>
        </p:nvPicPr>
        <p:blipFill>
          <a:blip r:embed="rId3" cstate="print"/>
          <a:srcRect/>
          <a:stretch>
            <a:fillRect/>
          </a:stretch>
        </p:blipFill>
        <p:spPr bwMode="auto">
          <a:xfrm>
            <a:off x="0" y="5410200"/>
            <a:ext cx="1829980" cy="1447800"/>
          </a:xfrm>
          <a:prstGeom prst="rect">
            <a:avLst/>
          </a:prstGeom>
          <a:noFill/>
          <a:ln w="9525">
            <a:noFill/>
            <a:miter lim="800000"/>
            <a:headEnd/>
            <a:tailEnd/>
          </a:ln>
        </p:spPr>
      </p:pic>
    </p:spTree>
    <p:extLst>
      <p:ext uri="{BB962C8B-B14F-4D97-AF65-F5344CB8AC3E}">
        <p14:creationId xmlns:p14="http://schemas.microsoft.com/office/powerpoint/2010/main" val="359937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ou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ou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ou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ou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ou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ox(ou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ox(out)">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ox(out)">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box(out)">
                                      <p:cBhvr>
                                        <p:cTn id="47" dur="500"/>
                                        <p:tgtEl>
                                          <p:spTgt spid="2">
                                            <p:txEl>
                                              <p:pRg st="8" end="8"/>
                                            </p:txEl>
                                          </p:spTgt>
                                        </p:tgtEl>
                                      </p:cBhvr>
                                    </p:animEffect>
                                  </p:childTnLst>
                                </p:cTn>
                              </p:par>
                            </p:childTnLst>
                          </p:cTn>
                        </p:par>
                        <p:par>
                          <p:cTn id="48" fill="hold">
                            <p:stCondLst>
                              <p:cond delay="500"/>
                            </p:stCondLst>
                            <p:childTnLst>
                              <p:par>
                                <p:cTn id="49" presetID="8" presetClass="entr" presetSubtype="16"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diamond(in)">
                                      <p:cBhvr>
                                        <p:cTn id="5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467" y="2675467"/>
            <a:ext cx="7408333" cy="3450696"/>
          </a:xfrm>
        </p:spPr>
        <p:txBody>
          <a:bodyPr>
            <a:normAutofit/>
          </a:bodyPr>
          <a:lstStyle/>
          <a:p>
            <a:pPr>
              <a:buNone/>
            </a:pPr>
            <a:r>
              <a:rPr lang="en-US" sz="2000" b="1" dirty="0" smtClean="0">
                <a:latin typeface="Calibri" panose="020F0502020204030204" pitchFamily="34" charset="0"/>
                <a:cs typeface="Calibri" panose="020F0502020204030204" pitchFamily="34" charset="0"/>
              </a:rPr>
              <a:t>Muhammad </a:t>
            </a:r>
            <a:r>
              <a:rPr lang="en-US" sz="2000" b="1" dirty="0" err="1" smtClean="0">
                <a:latin typeface="Calibri" panose="020F0502020204030204" pitchFamily="34" charset="0"/>
                <a:cs typeface="Calibri" panose="020F0502020204030204" pitchFamily="34" charset="0"/>
              </a:rPr>
              <a:t>ibn</a:t>
            </a:r>
            <a:r>
              <a:rPr lang="en-US" sz="2000" b="1" dirty="0" smtClean="0">
                <a:latin typeface="Calibri" panose="020F0502020204030204" pitchFamily="34" charset="0"/>
                <a:cs typeface="Calibri" panose="020F0502020204030204" pitchFamily="34" charset="0"/>
              </a:rPr>
              <a:t> </a:t>
            </a:r>
            <a:r>
              <a:rPr lang="en-US" sz="2000" b="1" dirty="0" err="1" smtClean="0">
                <a:latin typeface="Calibri" panose="020F0502020204030204" pitchFamily="34" charset="0"/>
                <a:cs typeface="Calibri" panose="020F0502020204030204" pitchFamily="34" charset="0"/>
              </a:rPr>
              <a:t>Zakariya</a:t>
            </a:r>
            <a:r>
              <a:rPr lang="en-US" sz="2000" b="1" dirty="0" smtClean="0">
                <a:latin typeface="Calibri" panose="020F0502020204030204" pitchFamily="34" charset="0"/>
                <a:cs typeface="Calibri" panose="020F0502020204030204" pitchFamily="34" charset="0"/>
              </a:rPr>
              <a:t> al-</a:t>
            </a:r>
            <a:r>
              <a:rPr lang="en-US" sz="2000" b="1" dirty="0" err="1" smtClean="0">
                <a:latin typeface="Calibri" panose="020F0502020204030204" pitchFamily="34" charset="0"/>
                <a:cs typeface="Calibri" panose="020F0502020204030204" pitchFamily="34" charset="0"/>
              </a:rPr>
              <a:t>Razi</a:t>
            </a:r>
            <a:endParaRPr lang="en-US" sz="2000" b="1" dirty="0" smtClean="0">
              <a:latin typeface="Calibri" panose="020F0502020204030204" pitchFamily="34" charset="0"/>
              <a:cs typeface="Calibri" panose="020F0502020204030204" pitchFamily="34" charset="0"/>
            </a:endParaRPr>
          </a:p>
          <a:p>
            <a:pPr>
              <a:buNone/>
            </a:pPr>
            <a:r>
              <a:rPr lang="en-US" sz="2000" b="1" i="1" dirty="0" smtClean="0">
                <a:latin typeface="Calibri" panose="020F0502020204030204" pitchFamily="34" charset="0"/>
                <a:cs typeface="Calibri" panose="020F0502020204030204" pitchFamily="34" charset="0"/>
              </a:rPr>
              <a:t>(854-925)</a:t>
            </a:r>
          </a:p>
          <a:p>
            <a:endParaRPr lang="en-US" sz="2200" dirty="0" smtClean="0">
              <a:latin typeface="Calibri" panose="020F0502020204030204" pitchFamily="34" charset="0"/>
              <a:cs typeface="Calibri" panose="020F0502020204030204" pitchFamily="34" charset="0"/>
            </a:endParaRPr>
          </a:p>
          <a:p>
            <a:r>
              <a:rPr lang="en-US" sz="2200" dirty="0" smtClean="0">
                <a:latin typeface="Calibri" panose="020F0502020204030204" pitchFamily="34" charset="0"/>
                <a:cs typeface="Calibri" panose="020F0502020204030204" pitchFamily="34" charset="0"/>
              </a:rPr>
              <a:t>Smallpox vs. measles</a:t>
            </a:r>
          </a:p>
          <a:p>
            <a:r>
              <a:rPr lang="en-US" sz="2200" dirty="0" smtClean="0">
                <a:latin typeface="Calibri" panose="020F0502020204030204" pitchFamily="34" charset="0"/>
                <a:cs typeface="Calibri" panose="020F0502020204030204" pitchFamily="34" charset="0"/>
              </a:rPr>
              <a:t>Pharmacy</a:t>
            </a:r>
          </a:p>
          <a:p>
            <a:r>
              <a:rPr lang="en-US" sz="2200" dirty="0" smtClean="0">
                <a:latin typeface="Calibri" panose="020F0502020204030204" pitchFamily="34" charset="0"/>
                <a:cs typeface="Calibri" panose="020F0502020204030204" pitchFamily="34" charset="0"/>
              </a:rPr>
              <a:t>Ethics of medicine</a:t>
            </a:r>
          </a:p>
          <a:p>
            <a:pPr>
              <a:buNone/>
            </a:pPr>
            <a:endParaRPr lang="en-US" sz="2200"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lstStyle/>
          <a:p>
            <a:r>
              <a:rPr lang="en-US" sz="6600" dirty="0" smtClean="0"/>
              <a:t>I</a:t>
            </a:r>
            <a:r>
              <a:rPr lang="en-US" dirty="0" smtClean="0"/>
              <a:t>ranian </a:t>
            </a:r>
            <a:r>
              <a:rPr lang="en-US" sz="6600" dirty="0" smtClean="0"/>
              <a:t>R</a:t>
            </a:r>
            <a:r>
              <a:rPr lang="en-US" dirty="0" smtClean="0"/>
              <a:t>esearchers</a:t>
            </a:r>
            <a:endParaRPr lang="en-US" dirty="0"/>
          </a:p>
        </p:txBody>
      </p:sp>
      <p:pic>
        <p:nvPicPr>
          <p:cNvPr id="4" name="Picture 4" descr="http://www.thelivingmoon.com/44cosmic_wisdom/04images/Heinrich_Khunrath/Persian_Zakaria_Razi.jpg"/>
          <p:cNvPicPr>
            <a:picLocks noChangeAspect="1" noChangeArrowheads="1"/>
          </p:cNvPicPr>
          <p:nvPr/>
        </p:nvPicPr>
        <p:blipFill>
          <a:blip r:embed="rId2" cstate="print"/>
          <a:srcRect/>
          <a:stretch>
            <a:fillRect/>
          </a:stretch>
        </p:blipFill>
        <p:spPr bwMode="auto">
          <a:xfrm>
            <a:off x="3708076" y="2590800"/>
            <a:ext cx="5435924" cy="4267200"/>
          </a:xfrm>
          <a:prstGeom prst="rect">
            <a:avLst/>
          </a:prstGeom>
          <a:noFill/>
        </p:spPr>
      </p:pic>
    </p:spTree>
    <p:extLst>
      <p:ext uri="{BB962C8B-B14F-4D97-AF65-F5344CB8AC3E}">
        <p14:creationId xmlns:p14="http://schemas.microsoft.com/office/powerpoint/2010/main" val="4154442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362200"/>
            <a:ext cx="5528733" cy="4495800"/>
          </a:xfrm>
        </p:spPr>
        <p:txBody>
          <a:bodyPr>
            <a:normAutofit fontScale="62500" lnSpcReduction="20000"/>
          </a:bodyPr>
          <a:lstStyle/>
          <a:p>
            <a:pPr>
              <a:buNone/>
            </a:pPr>
            <a:r>
              <a:rPr lang="en-US" sz="3200" b="1" dirty="0" smtClean="0">
                <a:latin typeface="Calibri" panose="020F0502020204030204" pitchFamily="34" charset="0"/>
                <a:cs typeface="Calibri" panose="020F0502020204030204" pitchFamily="34" charset="0"/>
              </a:rPr>
              <a:t>Avicenna (980-1037)</a:t>
            </a:r>
          </a:p>
          <a:p>
            <a:pPr>
              <a:buNone/>
            </a:pPr>
            <a:endParaRPr lang="en-US" dirty="0" smtClean="0">
              <a:latin typeface="Calibri" panose="020F0502020204030204" pitchFamily="34" charset="0"/>
              <a:cs typeface="Calibri" panose="020F0502020204030204" pitchFamily="34" charset="0"/>
            </a:endParaRPr>
          </a:p>
          <a:p>
            <a:pPr>
              <a:buNone/>
            </a:pPr>
            <a:r>
              <a:rPr lang="en-US" dirty="0" smtClean="0">
                <a:latin typeface="Calibri" panose="020F0502020204030204" pitchFamily="34" charset="0"/>
                <a:cs typeface="Calibri" panose="020F0502020204030204" pitchFamily="34" charset="0"/>
              </a:rPr>
              <a:t>The Canon of Medicine:</a:t>
            </a:r>
          </a:p>
          <a:p>
            <a:r>
              <a:rPr lang="en-US" dirty="0" smtClean="0">
                <a:latin typeface="Calibri" panose="020F0502020204030204" pitchFamily="34" charset="0"/>
                <a:cs typeface="Calibri" panose="020F0502020204030204" pitchFamily="34" charset="0"/>
              </a:rPr>
              <a:t>The drug must be free from any extraneous accidental quality.</a:t>
            </a:r>
          </a:p>
          <a:p>
            <a:r>
              <a:rPr lang="en-US" dirty="0" smtClean="0">
                <a:latin typeface="Calibri" panose="020F0502020204030204" pitchFamily="34" charset="0"/>
                <a:cs typeface="Calibri" panose="020F0502020204030204" pitchFamily="34" charset="0"/>
              </a:rPr>
              <a:t>It must be used on a simple, not a composite, disease.</a:t>
            </a:r>
          </a:p>
          <a:p>
            <a:r>
              <a:rPr lang="en-US" dirty="0" smtClean="0">
                <a:latin typeface="Calibri" panose="020F0502020204030204" pitchFamily="34" charset="0"/>
                <a:cs typeface="Calibri" panose="020F0502020204030204" pitchFamily="34" charset="0"/>
              </a:rPr>
              <a:t>The drug must be tested with two contrary types of diseases, because sometimes a drug cures one disease by Its essential qualities and another by its accidental ones.</a:t>
            </a:r>
          </a:p>
          <a:p>
            <a:r>
              <a:rPr lang="en-US" dirty="0" smtClean="0">
                <a:latin typeface="Calibri" panose="020F0502020204030204" pitchFamily="34" charset="0"/>
                <a:cs typeface="Calibri" panose="020F0502020204030204" pitchFamily="34" charset="0"/>
              </a:rPr>
              <a:t>The quality of the drug must correspond to the strength of the disease. For example, there are some drugs whose heat is less than the coldness of certain diseases, so that they would have no effect on them.</a:t>
            </a:r>
          </a:p>
          <a:p>
            <a:r>
              <a:rPr lang="en-US" dirty="0" smtClean="0">
                <a:latin typeface="Calibri" panose="020F0502020204030204" pitchFamily="34" charset="0"/>
                <a:cs typeface="Calibri" panose="020F0502020204030204" pitchFamily="34" charset="0"/>
              </a:rPr>
              <a:t>The time of action must be observed, so that essence and accident are not confused.</a:t>
            </a:r>
          </a:p>
          <a:p>
            <a:r>
              <a:rPr lang="en-US" dirty="0" smtClean="0">
                <a:latin typeface="Calibri" panose="020F0502020204030204" pitchFamily="34" charset="0"/>
                <a:cs typeface="Calibri" panose="020F0502020204030204" pitchFamily="34" charset="0"/>
              </a:rPr>
              <a:t>The effect of the drug must be seen to occur constantly or in many cases, for if this did not happen, it was an accidental effect.</a:t>
            </a:r>
          </a:p>
          <a:p>
            <a:r>
              <a:rPr lang="en-US" dirty="0" smtClean="0">
                <a:latin typeface="Calibri" panose="020F0502020204030204" pitchFamily="34" charset="0"/>
                <a:cs typeface="Calibri" panose="020F0502020204030204" pitchFamily="34" charset="0"/>
              </a:rPr>
              <a:t>The experimentation must be done with the human body, for testing a drug on a lion or a horse might not prove anything about its effect on man.</a:t>
            </a:r>
            <a:endParaRPr lang="en-US" dirty="0">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p:txBody>
          <a:bodyPr>
            <a:normAutofit/>
          </a:bodyPr>
          <a:lstStyle/>
          <a:p>
            <a:r>
              <a:rPr lang="en-US" sz="6000" dirty="0" smtClean="0"/>
              <a:t>I</a:t>
            </a:r>
            <a:r>
              <a:rPr lang="en-US" sz="4000" dirty="0" smtClean="0"/>
              <a:t>ranian </a:t>
            </a:r>
            <a:r>
              <a:rPr lang="en-US" sz="6000" dirty="0" smtClean="0"/>
              <a:t>R</a:t>
            </a:r>
            <a:r>
              <a:rPr lang="en-US" sz="4000" dirty="0" smtClean="0"/>
              <a:t>esearchers</a:t>
            </a:r>
            <a:endParaRPr lang="en-US" sz="4000" dirty="0"/>
          </a:p>
        </p:txBody>
      </p:sp>
      <p:pic>
        <p:nvPicPr>
          <p:cNvPr id="102402" name="Picture 2" descr="http://www.muslimheritage.com/uploads/Fig_1_Drawing_of_Ibn_Sina.jpg"/>
          <p:cNvPicPr>
            <a:picLocks noChangeAspect="1" noChangeArrowheads="1"/>
          </p:cNvPicPr>
          <p:nvPr/>
        </p:nvPicPr>
        <p:blipFill>
          <a:blip r:embed="rId2" cstate="print"/>
          <a:srcRect/>
          <a:stretch>
            <a:fillRect/>
          </a:stretch>
        </p:blipFill>
        <p:spPr bwMode="auto">
          <a:xfrm>
            <a:off x="5943600" y="2629949"/>
            <a:ext cx="3200400" cy="4228051"/>
          </a:xfrm>
          <a:prstGeom prst="rect">
            <a:avLst/>
          </a:prstGeom>
          <a:noFill/>
        </p:spPr>
      </p:pic>
    </p:spTree>
    <p:extLst>
      <p:ext uri="{BB962C8B-B14F-4D97-AF65-F5344CB8AC3E}">
        <p14:creationId xmlns:p14="http://schemas.microsoft.com/office/powerpoint/2010/main" val="9966201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Nobel Prize in Physiology or Medicine has been awarded </a:t>
            </a:r>
            <a:r>
              <a:rPr lang="en-US" dirty="0" smtClean="0"/>
              <a:t>1</a:t>
            </a:r>
            <a:r>
              <a:rPr lang="en-GB" dirty="0" smtClean="0"/>
              <a:t>13 </a:t>
            </a:r>
            <a:r>
              <a:rPr lang="en-GB" dirty="0"/>
              <a:t>times to 225 Nobel Prize laureates between 1901 and 2022</a:t>
            </a:r>
            <a:r>
              <a:rPr lang="en-US" dirty="0" smtClean="0"/>
              <a:t>.</a:t>
            </a:r>
          </a:p>
          <a:p>
            <a:endParaRPr lang="en-US" dirty="0"/>
          </a:p>
          <a:p>
            <a:endParaRPr lang="en-US" dirty="0"/>
          </a:p>
        </p:txBody>
      </p:sp>
      <p:sp>
        <p:nvSpPr>
          <p:cNvPr id="3" name="Title 2"/>
          <p:cNvSpPr>
            <a:spLocks noGrp="1"/>
          </p:cNvSpPr>
          <p:nvPr>
            <p:ph type="title"/>
          </p:nvPr>
        </p:nvSpPr>
        <p:spPr>
          <a:xfrm>
            <a:off x="457200" y="338328"/>
            <a:ext cx="6858000" cy="1252728"/>
          </a:xfrm>
        </p:spPr>
        <p:txBody>
          <a:bodyPr>
            <a:normAutofit fontScale="90000"/>
          </a:bodyPr>
          <a:lstStyle/>
          <a:p>
            <a:r>
              <a:rPr lang="en-US" b="1" dirty="0">
                <a:latin typeface="Book Antiqua" pitchFamily="18" charset="0"/>
              </a:rPr>
              <a:t>Nobel Laureates in </a:t>
            </a:r>
            <a:r>
              <a:rPr lang="en-US" b="1" dirty="0" smtClean="0">
                <a:latin typeface="Book Antiqua" pitchFamily="18" charset="0"/>
              </a:rPr>
              <a:t/>
            </a:r>
            <a:br>
              <a:rPr lang="en-US" b="1" dirty="0" smtClean="0">
                <a:latin typeface="Book Antiqua" pitchFamily="18" charset="0"/>
              </a:rPr>
            </a:br>
            <a:r>
              <a:rPr lang="en-US" b="1" dirty="0" smtClean="0">
                <a:latin typeface="Book Antiqua" pitchFamily="18" charset="0"/>
              </a:rPr>
              <a:t>Physiology </a:t>
            </a:r>
            <a:r>
              <a:rPr lang="en-US" b="1" dirty="0">
                <a:latin typeface="Book Antiqua" pitchFamily="18" charset="0"/>
              </a:rPr>
              <a:t>or Medicine</a:t>
            </a:r>
            <a:endParaRPr lang="en-US" dirty="0">
              <a:latin typeface="Book Antiqua" pitchFamily="18" charset="0"/>
            </a:endParaRPr>
          </a:p>
        </p:txBody>
      </p:sp>
      <p:pic>
        <p:nvPicPr>
          <p:cNvPr id="69634" name="Picture 2" descr="Collage: Barbara McClintock, Paul Ehrlich, J. Robin Warren, Christiane Nüsslein-Volhard and James Watson"/>
          <p:cNvPicPr>
            <a:picLocks noChangeAspect="1" noChangeArrowheads="1"/>
          </p:cNvPicPr>
          <p:nvPr/>
        </p:nvPicPr>
        <p:blipFill>
          <a:blip r:embed="rId2" cstate="print"/>
          <a:srcRect/>
          <a:stretch>
            <a:fillRect/>
          </a:stretch>
        </p:blipFill>
        <p:spPr bwMode="auto">
          <a:xfrm>
            <a:off x="1676400" y="4724400"/>
            <a:ext cx="5969000" cy="2133600"/>
          </a:xfrm>
          <a:prstGeom prst="rect">
            <a:avLst/>
          </a:prstGeom>
          <a:noFill/>
        </p:spPr>
      </p:pic>
      <p:pic>
        <p:nvPicPr>
          <p:cNvPr id="96258" name="Picture 2" descr="A golden medallion with an embossed image of a bearded man facing left in profile. To the left of the man is the text &quot;ALFR•&quot; then &quot;NOBEL&quot;, and on the right, the text (smaller) &quot;NAT•&quot; then &quot;MDCCCXXXIII&quot; above, followed by (smaller) &quot;OB•&quot; then &quot;MDCCCXCVI&quot; below."/>
          <p:cNvPicPr>
            <a:picLocks noChangeAspect="1" noChangeArrowheads="1"/>
          </p:cNvPicPr>
          <p:nvPr/>
        </p:nvPicPr>
        <p:blipFill>
          <a:blip r:embed="rId3" cstate="print"/>
          <a:srcRect/>
          <a:stretch>
            <a:fillRect/>
          </a:stretch>
        </p:blipFill>
        <p:spPr bwMode="auto">
          <a:xfrm>
            <a:off x="6858000" y="228600"/>
            <a:ext cx="2095500" cy="2057401"/>
          </a:xfrm>
          <a:prstGeom prst="rect">
            <a:avLst/>
          </a:prstGeom>
          <a:noFill/>
        </p:spPr>
      </p:pic>
    </p:spTree>
    <p:extLst>
      <p:ext uri="{BB962C8B-B14F-4D97-AF65-F5344CB8AC3E}">
        <p14:creationId xmlns:p14="http://schemas.microsoft.com/office/powerpoint/2010/main" val="6367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additive="base">
                                        <p:cTn id="7" dur="500" fill="hold"/>
                                        <p:tgtEl>
                                          <p:spTgt spid="69634"/>
                                        </p:tgtEl>
                                        <p:attrNameLst>
                                          <p:attrName>ppt_x</p:attrName>
                                        </p:attrNameLst>
                                      </p:cBhvr>
                                      <p:tavLst>
                                        <p:tav tm="0">
                                          <p:val>
                                            <p:strVal val="#ppt_x"/>
                                          </p:val>
                                        </p:tav>
                                        <p:tav tm="100000">
                                          <p:val>
                                            <p:strVal val="#ppt_x"/>
                                          </p:val>
                                        </p:tav>
                                      </p:tavLst>
                                    </p:anim>
                                    <p:anim calcmode="lin" valueType="num">
                                      <p:cBhvr additive="base">
                                        <p:cTn id="8" dur="500" fill="hold"/>
                                        <p:tgtEl>
                                          <p:spTgt spid="696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188104"/>
            <a:ext cx="7408333" cy="3450696"/>
          </a:xfrm>
        </p:spPr>
        <p:txBody>
          <a:bodyPr/>
          <a:lstStyle/>
          <a:p>
            <a:r>
              <a:rPr lang="en-US" dirty="0" smtClean="0"/>
              <a:t>Is there still anything to be discovered!?</a:t>
            </a:r>
            <a:endParaRPr lang="en-US" dirty="0"/>
          </a:p>
        </p:txBody>
      </p:sp>
      <p:sp>
        <p:nvSpPr>
          <p:cNvPr id="3" name="Title 2"/>
          <p:cNvSpPr>
            <a:spLocks noGrp="1"/>
          </p:cNvSpPr>
          <p:nvPr>
            <p:ph type="title"/>
          </p:nvPr>
        </p:nvSpPr>
        <p:spPr/>
        <p:txBody>
          <a:bodyPr/>
          <a:lstStyle/>
          <a:p>
            <a:r>
              <a:rPr lang="en-US" dirty="0" smtClean="0"/>
              <a:t>Who is the next!?</a:t>
            </a:r>
            <a:endParaRPr lang="en-US" dirty="0"/>
          </a:p>
        </p:txBody>
      </p:sp>
      <p:pic>
        <p:nvPicPr>
          <p:cNvPr id="1025" name="Picture 1"/>
          <p:cNvPicPr>
            <a:picLocks noChangeAspect="1" noChangeArrowheads="1"/>
          </p:cNvPicPr>
          <p:nvPr/>
        </p:nvPicPr>
        <p:blipFill>
          <a:blip r:embed="rId2" cstate="print"/>
          <a:srcRect/>
          <a:stretch>
            <a:fillRect/>
          </a:stretch>
        </p:blipFill>
        <p:spPr bwMode="auto">
          <a:xfrm>
            <a:off x="228600" y="2590799"/>
            <a:ext cx="8692741" cy="4267201"/>
          </a:xfrm>
          <a:prstGeom prst="rect">
            <a:avLst/>
          </a:prstGeom>
          <a:noFill/>
          <a:ln w="9525">
            <a:noFill/>
            <a:miter lim="800000"/>
            <a:headEnd/>
            <a:tailEnd/>
          </a:ln>
          <a:effectLst/>
        </p:spPr>
      </p:pic>
    </p:spTree>
    <p:extLst>
      <p:ext uri="{BB962C8B-B14F-4D97-AF65-F5344CB8AC3E}">
        <p14:creationId xmlns:p14="http://schemas.microsoft.com/office/powerpoint/2010/main" val="18191002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Any chance to be in the list? </a:t>
            </a:r>
            <a:r>
              <a:rPr lang="en-US" dirty="0" smtClean="0">
                <a:sym typeface="Wingdings" pitchFamily="2" charset="2"/>
              </a:rPr>
              <a:t></a:t>
            </a:r>
            <a:endParaRPr lang="en-US" dirty="0"/>
          </a:p>
        </p:txBody>
      </p:sp>
      <p:sp>
        <p:nvSpPr>
          <p:cNvPr id="3" name="Title 2"/>
          <p:cNvSpPr>
            <a:spLocks noGrp="1"/>
          </p:cNvSpPr>
          <p:nvPr>
            <p:ph type="title"/>
          </p:nvPr>
        </p:nvSpPr>
        <p:spPr/>
        <p:txBody>
          <a:bodyPr/>
          <a:lstStyle/>
          <a:p>
            <a:r>
              <a:rPr lang="en-US" dirty="0" smtClean="0"/>
              <a:t>And from which country!?</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524000" y="3327956"/>
            <a:ext cx="5257800" cy="3530043"/>
          </a:xfrm>
          <a:prstGeom prst="rect">
            <a:avLst/>
          </a:prstGeom>
          <a:noFill/>
          <a:ln w="9525">
            <a:noFill/>
            <a:miter lim="800000"/>
            <a:headEnd/>
            <a:tailEnd/>
          </a:ln>
          <a:effectLst/>
        </p:spPr>
      </p:pic>
    </p:spTree>
    <p:extLst>
      <p:ext uri="{BB962C8B-B14F-4D97-AF65-F5344CB8AC3E}">
        <p14:creationId xmlns:p14="http://schemas.microsoft.com/office/powerpoint/2010/main" val="257822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8956A82-DAC2-40A4-AD62-8813496B4844}" type="slidenum">
              <a:rPr lang="en-US" smtClean="0"/>
              <a:t>5</a:t>
            </a:fld>
            <a:endParaRPr lang="en-US" dirty="0"/>
          </a:p>
        </p:txBody>
      </p:sp>
      <p:sp>
        <p:nvSpPr>
          <p:cNvPr id="3" name="Content Placeholder 2"/>
          <p:cNvSpPr>
            <a:spLocks noGrp="1"/>
          </p:cNvSpPr>
          <p:nvPr>
            <p:ph idx="1"/>
          </p:nvPr>
        </p:nvSpPr>
        <p:spPr/>
        <p:txBody>
          <a:bodyPr>
            <a:normAutofit fontScale="92500" lnSpcReduction="10000"/>
          </a:bodyPr>
          <a:lstStyle/>
          <a:p>
            <a:pPr algn="ctr">
              <a:defRPr sz="3300" b="1" cap="all">
                <a:solidFill>
                  <a:srgbClr val="FFFFFF"/>
                </a:solidFill>
                <a:latin typeface="+mj-lt"/>
                <a:ea typeface="+mj-ea"/>
                <a:cs typeface="+mj-cs"/>
                <a:sym typeface="Helvetica"/>
              </a:defRPr>
            </a:pPr>
            <a:endParaRPr lang="en-GB" b="1" cap="all" dirty="0" smtClean="0">
              <a:solidFill>
                <a:srgbClr val="003300"/>
              </a:solidFill>
              <a:sym typeface="Helvetica"/>
            </a:endParaRPr>
          </a:p>
          <a:p>
            <a:pPr marL="0" indent="0" algn="ctr">
              <a:buNone/>
              <a:defRPr sz="3300" b="1" cap="all">
                <a:solidFill>
                  <a:srgbClr val="FFFFFF"/>
                </a:solidFill>
                <a:latin typeface="+mj-lt"/>
                <a:ea typeface="+mj-ea"/>
                <a:cs typeface="+mj-cs"/>
                <a:sym typeface="Helvetica"/>
              </a:defRPr>
            </a:pPr>
            <a:r>
              <a:rPr lang="en-GB" b="1" cap="all" dirty="0" smtClean="0">
                <a:solidFill>
                  <a:srgbClr val="FF0000"/>
                </a:solidFill>
                <a:sym typeface="Helvetica"/>
              </a:rPr>
              <a:t>Complex </a:t>
            </a:r>
            <a:r>
              <a:rPr lang="en-GB" b="1" cap="all" dirty="0">
                <a:solidFill>
                  <a:srgbClr val="FF0000"/>
                </a:solidFill>
                <a:sym typeface="Helvetica"/>
              </a:rPr>
              <a:t>problems </a:t>
            </a:r>
            <a:r>
              <a:rPr lang="en-GB" b="1" cap="all" dirty="0">
                <a:solidFill>
                  <a:srgbClr val="003300"/>
                </a:solidFill>
                <a:sym typeface="Helvetica"/>
              </a:rPr>
              <a:t>are by nature </a:t>
            </a:r>
            <a:r>
              <a:rPr lang="en-GB" b="1" cap="all" dirty="0">
                <a:solidFill>
                  <a:srgbClr val="FF0000"/>
                </a:solidFill>
                <a:sym typeface="Helvetica"/>
              </a:rPr>
              <a:t>Borderless</a:t>
            </a:r>
            <a:r>
              <a:rPr lang="en-GB" b="1" cap="all" dirty="0">
                <a:solidFill>
                  <a:srgbClr val="003300"/>
                </a:solidFill>
                <a:sym typeface="Helvetica"/>
              </a:rPr>
              <a:t> problems.</a:t>
            </a:r>
          </a:p>
          <a:p>
            <a:pPr marL="0" indent="0" algn="ctr">
              <a:buNone/>
              <a:defRPr sz="3300" b="1" cap="all">
                <a:solidFill>
                  <a:srgbClr val="FFFFFF"/>
                </a:solidFill>
                <a:latin typeface="+mj-lt"/>
                <a:ea typeface="+mj-ea"/>
                <a:cs typeface="+mj-cs"/>
                <a:sym typeface="Helvetica"/>
              </a:defRPr>
            </a:pPr>
            <a:r>
              <a:rPr lang="en-GB" b="1" cap="all" dirty="0">
                <a:solidFill>
                  <a:srgbClr val="003300"/>
                </a:solidFill>
                <a:sym typeface="Helvetica"/>
              </a:rPr>
              <a:t>This calls for a </a:t>
            </a:r>
            <a:r>
              <a:rPr lang="en-GB" b="1" cap="all" dirty="0">
                <a:solidFill>
                  <a:srgbClr val="FF0000"/>
                </a:solidFill>
                <a:sym typeface="Helvetica"/>
              </a:rPr>
              <a:t>Borderless</a:t>
            </a:r>
            <a:r>
              <a:rPr lang="en-GB" b="1" cap="all" dirty="0">
                <a:solidFill>
                  <a:srgbClr val="003300"/>
                </a:solidFill>
                <a:sym typeface="Helvetica"/>
              </a:rPr>
              <a:t> </a:t>
            </a:r>
            <a:r>
              <a:rPr lang="en-GB" b="1" cap="all" dirty="0" smtClean="0">
                <a:solidFill>
                  <a:srgbClr val="003300"/>
                </a:solidFill>
                <a:sym typeface="Helvetica"/>
              </a:rPr>
              <a:t>solution</a:t>
            </a:r>
          </a:p>
          <a:p>
            <a:pPr marL="0" indent="0" algn="ctr">
              <a:buNone/>
              <a:defRPr sz="3300" b="1" cap="all">
                <a:solidFill>
                  <a:srgbClr val="FFFFFF"/>
                </a:solidFill>
                <a:latin typeface="+mj-lt"/>
                <a:ea typeface="+mj-ea"/>
                <a:cs typeface="+mj-cs"/>
                <a:sym typeface="Helvetica"/>
              </a:defRPr>
            </a:pPr>
            <a:r>
              <a:rPr lang="en-GB" b="1" cap="all" dirty="0" smtClean="0">
                <a:solidFill>
                  <a:srgbClr val="003300"/>
                </a:solidFill>
                <a:sym typeface="Helvetica"/>
              </a:rPr>
              <a:t>Therefore, </a:t>
            </a:r>
            <a:r>
              <a:rPr lang="en-GB" b="1" cap="all" dirty="0" smtClean="0">
                <a:solidFill>
                  <a:srgbClr val="FF0000"/>
                </a:solidFill>
                <a:sym typeface="Helvetica"/>
              </a:rPr>
              <a:t>INTEGRATION</a:t>
            </a:r>
            <a:r>
              <a:rPr lang="en-GB" b="1" cap="all" dirty="0" smtClean="0">
                <a:solidFill>
                  <a:srgbClr val="003300"/>
                </a:solidFill>
                <a:sym typeface="Helvetica"/>
              </a:rPr>
              <a:t> of Science could be a Solution!</a:t>
            </a:r>
          </a:p>
          <a:p>
            <a:pPr marL="0" indent="0" algn="ctr">
              <a:buNone/>
              <a:defRPr sz="3300" b="1" cap="all">
                <a:solidFill>
                  <a:srgbClr val="FFFFFF"/>
                </a:solidFill>
                <a:latin typeface="+mj-lt"/>
                <a:ea typeface="+mj-ea"/>
                <a:cs typeface="+mj-cs"/>
                <a:sym typeface="Helvetica"/>
              </a:defRPr>
            </a:pPr>
            <a:endParaRPr lang="en-GB" b="1" cap="all" dirty="0">
              <a:solidFill>
                <a:srgbClr val="003300"/>
              </a:solidFill>
              <a:sym typeface="Helvetica"/>
            </a:endParaRPr>
          </a:p>
          <a:p>
            <a:endParaRPr lang="en-US" dirty="0">
              <a:solidFill>
                <a:srgbClr val="003300"/>
              </a:solidFill>
            </a:endParaRPr>
          </a:p>
        </p:txBody>
      </p:sp>
      <p:sp>
        <p:nvSpPr>
          <p:cNvPr id="4" name="Title 3"/>
          <p:cNvSpPr>
            <a:spLocks noGrp="1"/>
          </p:cNvSpPr>
          <p:nvPr>
            <p:ph type="title"/>
          </p:nvPr>
        </p:nvSpPr>
        <p:spPr/>
        <p:txBody>
          <a:bodyPr/>
          <a:lstStyle/>
          <a:p>
            <a:r>
              <a:rPr lang="en-US" dirty="0" smtClean="0"/>
              <a:t>Complex Problem</a:t>
            </a:r>
            <a:endParaRPr lang="en-US" dirty="0"/>
          </a:p>
        </p:txBody>
      </p:sp>
    </p:spTree>
    <p:extLst>
      <p:ext uri="{BB962C8B-B14F-4D97-AF65-F5344CB8AC3E}">
        <p14:creationId xmlns:p14="http://schemas.microsoft.com/office/powerpoint/2010/main" val="8184506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914400" y="1828800"/>
            <a:ext cx="2000250" cy="466725"/>
          </a:xfrm>
          <a:prstGeom prst="rect">
            <a:avLst/>
          </a:prstGeom>
          <a:noFill/>
          <a:ln w="9525">
            <a:noFill/>
            <a:miter lim="800000"/>
            <a:headEnd/>
            <a:tailEnd/>
          </a:ln>
          <a:effectLst/>
        </p:spPr>
      </p:pic>
      <p:pic>
        <p:nvPicPr>
          <p:cNvPr id="8" name="Picture 3"/>
          <p:cNvPicPr>
            <a:picLocks noChangeAspect="1" noChangeArrowheads="1"/>
          </p:cNvPicPr>
          <p:nvPr/>
        </p:nvPicPr>
        <p:blipFill>
          <a:blip r:embed="rId3" cstate="print"/>
          <a:srcRect/>
          <a:stretch>
            <a:fillRect/>
          </a:stretch>
        </p:blipFill>
        <p:spPr bwMode="auto">
          <a:xfrm>
            <a:off x="633186" y="2238828"/>
            <a:ext cx="4457700" cy="1323975"/>
          </a:xfrm>
          <a:prstGeom prst="rect">
            <a:avLst/>
          </a:prstGeom>
          <a:noFill/>
          <a:ln w="9525">
            <a:noFill/>
            <a:miter lim="800000"/>
            <a:headEnd/>
            <a:tailEnd/>
          </a:ln>
          <a:effectLst/>
        </p:spPr>
      </p:pic>
      <p:sp>
        <p:nvSpPr>
          <p:cNvPr id="3" name="Title 2"/>
          <p:cNvSpPr>
            <a:spLocks noGrp="1"/>
          </p:cNvSpPr>
          <p:nvPr>
            <p:ph type="title"/>
          </p:nvPr>
        </p:nvSpPr>
        <p:spPr>
          <a:xfrm>
            <a:off x="228600" y="338328"/>
            <a:ext cx="8686800" cy="1252728"/>
          </a:xfrm>
        </p:spPr>
        <p:txBody>
          <a:bodyPr>
            <a:noAutofit/>
          </a:bodyPr>
          <a:lstStyle/>
          <a:p>
            <a:r>
              <a:rPr lang="en-US" sz="4800" dirty="0" smtClean="0">
                <a:latin typeface="Book Antiqua" pitchFamily="18" charset="0"/>
              </a:rPr>
              <a:t>S</a:t>
            </a:r>
            <a:r>
              <a:rPr lang="en-US" sz="3600" dirty="0" smtClean="0">
                <a:latin typeface="Book Antiqua" pitchFamily="18" charset="0"/>
              </a:rPr>
              <a:t>cientific </a:t>
            </a:r>
            <a:r>
              <a:rPr lang="en-US" sz="4800" dirty="0" smtClean="0">
                <a:latin typeface="Book Antiqua" pitchFamily="18" charset="0"/>
              </a:rPr>
              <a:t>O</a:t>
            </a:r>
            <a:r>
              <a:rPr lang="en-US" sz="3600" dirty="0" smtClean="0">
                <a:latin typeface="Book Antiqua" pitchFamily="18" charset="0"/>
              </a:rPr>
              <a:t>utput of </a:t>
            </a:r>
            <a:r>
              <a:rPr lang="en-US" sz="4800" dirty="0" smtClean="0">
                <a:latin typeface="Book Antiqua" pitchFamily="18" charset="0"/>
              </a:rPr>
              <a:t>IRAN</a:t>
            </a:r>
            <a:endParaRPr lang="fa-IR" sz="4800" dirty="0" smtClean="0">
              <a:latin typeface="Book Antiqua" pitchFamily="18" charset="0"/>
            </a:endParaRPr>
          </a:p>
        </p:txBody>
      </p:sp>
      <p:graphicFrame>
        <p:nvGraphicFramePr>
          <p:cNvPr id="7" name="Content Placeholder 6"/>
          <p:cNvGraphicFramePr>
            <a:graphicFrameLocks noGrp="1"/>
          </p:cNvGraphicFramePr>
          <p:nvPr>
            <p:ph idx="1"/>
          </p:nvPr>
        </p:nvGraphicFramePr>
        <p:xfrm>
          <a:off x="0" y="2133600"/>
          <a:ext cx="9144000" cy="4724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19261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6000" dirty="0">
                <a:latin typeface="Book Antiqua" pitchFamily="18" charset="0"/>
              </a:rPr>
              <a:t>S</a:t>
            </a:r>
            <a:r>
              <a:rPr lang="en-US" dirty="0">
                <a:latin typeface="Book Antiqua" pitchFamily="18" charset="0"/>
              </a:rPr>
              <a:t>cientific </a:t>
            </a:r>
            <a:r>
              <a:rPr lang="en-US" sz="6000" dirty="0">
                <a:latin typeface="Book Antiqua" pitchFamily="18" charset="0"/>
              </a:rPr>
              <a:t>O</a:t>
            </a:r>
            <a:r>
              <a:rPr lang="en-US" dirty="0">
                <a:latin typeface="Book Antiqua" pitchFamily="18" charset="0"/>
              </a:rPr>
              <a:t>utput of </a:t>
            </a:r>
            <a:r>
              <a:rPr lang="en-US" dirty="0" smtClean="0">
                <a:latin typeface="Book Antiqua" pitchFamily="18" charset="0"/>
              </a:rPr>
              <a:t/>
            </a:r>
            <a:br>
              <a:rPr lang="en-US" dirty="0" smtClean="0">
                <a:latin typeface="Book Antiqua" pitchFamily="18" charset="0"/>
              </a:rPr>
            </a:br>
            <a:r>
              <a:rPr lang="en-US" sz="6000" dirty="0" smtClean="0">
                <a:latin typeface="Book Antiqua" pitchFamily="18" charset="0"/>
              </a:rPr>
              <a:t>I</a:t>
            </a:r>
            <a:r>
              <a:rPr lang="en-US" dirty="0">
                <a:latin typeface="Book Antiqua" pitchFamily="18" charset="0"/>
              </a:rPr>
              <a:t>ran</a:t>
            </a:r>
            <a:r>
              <a:rPr lang="en-US" sz="6000" dirty="0" smtClean="0">
                <a:latin typeface="Book Antiqua" pitchFamily="18" charset="0"/>
              </a:rPr>
              <a:t> </a:t>
            </a:r>
            <a:r>
              <a:rPr lang="en-US" dirty="0">
                <a:latin typeface="Book Antiqua" pitchFamily="18" charset="0"/>
              </a:rPr>
              <a:t>and</a:t>
            </a:r>
            <a:r>
              <a:rPr lang="en-US" sz="6000" dirty="0" smtClean="0">
                <a:latin typeface="Book Antiqua" pitchFamily="18" charset="0"/>
              </a:rPr>
              <a:t> I</a:t>
            </a:r>
            <a:r>
              <a:rPr lang="en-US" dirty="0" smtClean="0">
                <a:latin typeface="Book Antiqua" pitchFamily="18" charset="0"/>
              </a:rPr>
              <a:t>raq</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945" y="2546817"/>
            <a:ext cx="6643255" cy="4311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511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4202313" y="6025180"/>
            <a:ext cx="1602535" cy="465468"/>
            <a:chOff x="6172199" y="3962403"/>
            <a:chExt cx="1602535" cy="465468"/>
          </a:xfrm>
        </p:grpSpPr>
        <p:sp>
          <p:nvSpPr>
            <p:cNvPr id="6" name="Rounded Rectangle 5"/>
            <p:cNvSpPr/>
            <p:nvPr/>
          </p:nvSpPr>
          <p:spPr>
            <a:xfrm>
              <a:off x="6172199" y="3962403"/>
              <a:ext cx="1602535" cy="46546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6194921" y="3985125"/>
              <a:ext cx="1557091" cy="420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B</a:t>
              </a:r>
              <a:r>
                <a:rPr lang="en-US" sz="1800" b="1" kern="1200" dirty="0" smtClean="0">
                  <a:solidFill>
                    <a:srgbClr val="FFFF00"/>
                  </a:solidFill>
                </a:rPr>
                <a:t>orders</a:t>
              </a:r>
              <a:endParaRPr lang="fa-IR" sz="1800" b="1" kern="1200" dirty="0">
                <a:solidFill>
                  <a:srgbClr val="FFFF00"/>
                </a:solidFill>
              </a:endParaRPr>
            </a:p>
          </p:txBody>
        </p:sp>
      </p:grpSp>
    </p:spTree>
    <p:extLst>
      <p:ext uri="{BB962C8B-B14F-4D97-AF65-F5344CB8AC3E}">
        <p14:creationId xmlns:p14="http://schemas.microsoft.com/office/powerpoint/2010/main" val="56067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5"/>
          <p:cNvSpPr txBox="1"/>
          <p:nvPr/>
        </p:nvSpPr>
        <p:spPr>
          <a:xfrm>
            <a:off x="629991" y="2367171"/>
            <a:ext cx="7884017" cy="2123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3300" b="1" cap="all">
                <a:solidFill>
                  <a:srgbClr val="FFFFFF"/>
                </a:solidFill>
                <a:latin typeface="+mj-lt"/>
                <a:ea typeface="+mj-ea"/>
                <a:cs typeface="+mj-cs"/>
                <a:sym typeface="Helvetica"/>
              </a:defRPr>
            </a:pPr>
            <a:r>
              <a:rPr lang="en-US" sz="3300" b="1" cap="all" dirty="0">
                <a:solidFill>
                  <a:srgbClr val="FFFFFF"/>
                </a:solidFill>
                <a:sym typeface="Helvetica"/>
              </a:rPr>
              <a:t>Our </a:t>
            </a:r>
            <a:r>
              <a:rPr lang="en-US" sz="3300" b="1" cap="all" dirty="0">
                <a:solidFill>
                  <a:schemeClr val="bg1">
                    <a:lumMod val="50000"/>
                  </a:schemeClr>
                </a:solidFill>
                <a:sym typeface="Helvetica"/>
              </a:rPr>
              <a:t>Vision </a:t>
            </a:r>
            <a:r>
              <a:rPr lang="en-US" sz="3300" b="1" cap="all" dirty="0">
                <a:solidFill>
                  <a:srgbClr val="FFFFFF"/>
                </a:solidFill>
                <a:sym typeface="Helvetica"/>
              </a:rPr>
              <a:t>is </a:t>
            </a:r>
            <a:r>
              <a:rPr lang="en-US" sz="3300" b="1" cap="all" dirty="0">
                <a:solidFill>
                  <a:schemeClr val="bg1">
                    <a:lumMod val="50000"/>
                  </a:schemeClr>
                </a:solidFill>
                <a:sym typeface="Helvetica"/>
              </a:rPr>
              <a:t>Dark </a:t>
            </a:r>
          </a:p>
          <a:p>
            <a:pPr algn="ctr">
              <a:defRPr sz="3300" b="1" cap="all">
                <a:solidFill>
                  <a:srgbClr val="FFFFFF"/>
                </a:solidFill>
                <a:latin typeface="+mj-lt"/>
                <a:ea typeface="+mj-ea"/>
                <a:cs typeface="+mj-cs"/>
                <a:sym typeface="Helvetica"/>
              </a:defRPr>
            </a:pPr>
            <a:r>
              <a:rPr lang="en-US" sz="3300" b="1" cap="all" dirty="0">
                <a:solidFill>
                  <a:srgbClr val="FFFFFF"/>
                </a:solidFill>
                <a:sym typeface="Helvetica"/>
              </a:rPr>
              <a:t>due to not only </a:t>
            </a:r>
            <a:endParaRPr lang="en-US" sz="3300" b="1" cap="all" dirty="0" smtClean="0">
              <a:solidFill>
                <a:srgbClr val="FFFFFF"/>
              </a:solidFill>
              <a:sym typeface="Helvetica"/>
            </a:endParaRPr>
          </a:p>
          <a:p>
            <a:pPr algn="ctr">
              <a:defRPr sz="3300" b="1" cap="all">
                <a:solidFill>
                  <a:srgbClr val="FFFFFF"/>
                </a:solidFill>
                <a:latin typeface="+mj-lt"/>
                <a:ea typeface="+mj-ea"/>
                <a:cs typeface="+mj-cs"/>
                <a:sym typeface="Helvetica"/>
              </a:defRPr>
            </a:pPr>
            <a:r>
              <a:rPr lang="en-US" sz="3300" b="1" cap="all" dirty="0" smtClean="0">
                <a:solidFill>
                  <a:srgbClr val="FFFFFF"/>
                </a:solidFill>
                <a:sym typeface="Helvetica"/>
              </a:rPr>
              <a:t>our </a:t>
            </a:r>
            <a:r>
              <a:rPr lang="en-US" sz="3300" b="1" cap="all" dirty="0">
                <a:solidFill>
                  <a:schemeClr val="bg1">
                    <a:lumMod val="50000"/>
                  </a:schemeClr>
                </a:solidFill>
                <a:sym typeface="Helvetica"/>
              </a:rPr>
              <a:t>Knowledge Limitation</a:t>
            </a:r>
            <a:r>
              <a:rPr lang="en-US" sz="3300" b="1" cap="all" dirty="0">
                <a:solidFill>
                  <a:srgbClr val="FFFFFF"/>
                </a:solidFill>
                <a:sym typeface="Helvetica"/>
              </a:rPr>
              <a:t>, </a:t>
            </a:r>
          </a:p>
          <a:p>
            <a:pPr algn="ctr">
              <a:defRPr sz="3300" b="1" cap="all">
                <a:solidFill>
                  <a:srgbClr val="FFFFFF"/>
                </a:solidFill>
                <a:latin typeface="+mj-lt"/>
                <a:ea typeface="+mj-ea"/>
                <a:cs typeface="+mj-cs"/>
                <a:sym typeface="Helvetica"/>
              </a:defRPr>
            </a:pPr>
            <a:r>
              <a:rPr lang="en-US" sz="3300" b="1" cap="all" dirty="0">
                <a:solidFill>
                  <a:srgbClr val="FFFFFF"/>
                </a:solidFill>
                <a:sym typeface="Helvetica"/>
              </a:rPr>
              <a:t>but also our implemented </a:t>
            </a:r>
            <a:r>
              <a:rPr lang="en-US" sz="3300" b="1" cap="all" dirty="0">
                <a:solidFill>
                  <a:schemeClr val="bg1">
                    <a:lumMod val="50000"/>
                  </a:schemeClr>
                </a:solidFill>
                <a:sym typeface="Helvetica"/>
              </a:rPr>
              <a:t>Borders</a:t>
            </a:r>
            <a:endParaRPr sz="3300" b="1" cap="all" dirty="0">
              <a:solidFill>
                <a:schemeClr val="bg1">
                  <a:lumMod val="50000"/>
                </a:schemeClr>
              </a:solidFill>
              <a:latin typeface="+mj-lt"/>
              <a:ea typeface="+mj-ea"/>
              <a:cs typeface="+mj-cs"/>
            </a:endParaRPr>
          </a:p>
        </p:txBody>
      </p:sp>
      <p:sp>
        <p:nvSpPr>
          <p:cNvPr id="5" name="TextBox 4"/>
          <p:cNvSpPr txBox="1"/>
          <p:nvPr/>
        </p:nvSpPr>
        <p:spPr>
          <a:xfrm>
            <a:off x="7582270" y="6457889"/>
            <a:ext cx="1545808" cy="400110"/>
          </a:xfrm>
          <a:prstGeom prst="rect">
            <a:avLst/>
          </a:prstGeom>
          <a:noFill/>
        </p:spPr>
        <p:txBody>
          <a:bodyPr wrap="none" rtlCol="0">
            <a:spAutoFit/>
          </a:bodyPr>
          <a:lstStyle/>
          <a:p>
            <a:r>
              <a:rPr lang="en-US" sz="2000" b="1" dirty="0" err="1" smtClean="0">
                <a:solidFill>
                  <a:schemeClr val="bg1"/>
                </a:solidFill>
              </a:rPr>
              <a:t>Nima</a:t>
            </a:r>
            <a:r>
              <a:rPr lang="en-US" sz="2000" b="1" dirty="0" smtClean="0">
                <a:solidFill>
                  <a:schemeClr val="bg1"/>
                </a:solidFill>
              </a:rPr>
              <a:t> REZAEI</a:t>
            </a:r>
            <a:endParaRPr lang="en-US" sz="2000" b="1" dirty="0">
              <a:solidFill>
                <a:schemeClr val="bg1"/>
              </a:solidFill>
            </a:endParaRPr>
          </a:p>
        </p:txBody>
      </p:sp>
    </p:spTree>
    <p:extLst>
      <p:ext uri="{BB962C8B-B14F-4D97-AF65-F5344CB8AC3E}">
        <p14:creationId xmlns:p14="http://schemas.microsoft.com/office/powerpoint/2010/main" val="23191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5"/>
          <p:cNvSpPr txBox="1"/>
          <p:nvPr/>
        </p:nvSpPr>
        <p:spPr>
          <a:xfrm>
            <a:off x="802783" y="2875279"/>
            <a:ext cx="7884017" cy="110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3300" b="1" cap="all">
                <a:solidFill>
                  <a:srgbClr val="FFFFFF"/>
                </a:solidFill>
                <a:latin typeface="+mj-lt"/>
                <a:ea typeface="+mj-ea"/>
                <a:cs typeface="+mj-cs"/>
                <a:sym typeface="Helvetica"/>
              </a:defRPr>
            </a:pPr>
            <a:r>
              <a:rPr dirty="0"/>
              <a:t>We are all limited to </a:t>
            </a:r>
          </a:p>
          <a:p>
            <a:pPr algn="ctr">
              <a:defRPr sz="3300" b="1" cap="all">
                <a:solidFill>
                  <a:srgbClr val="FFFFFF"/>
                </a:solidFill>
                <a:latin typeface="+mj-lt"/>
                <a:ea typeface="+mj-ea"/>
                <a:cs typeface="+mj-cs"/>
                <a:sym typeface="Helvetica"/>
              </a:defRPr>
            </a:pPr>
            <a:r>
              <a:rPr dirty="0"/>
              <a:t>the </a:t>
            </a:r>
            <a:r>
              <a:rPr dirty="0">
                <a:solidFill>
                  <a:schemeClr val="bg1">
                    <a:lumMod val="50000"/>
                  </a:schemeClr>
                </a:solidFill>
              </a:rPr>
              <a:t>Borders</a:t>
            </a:r>
            <a:r>
              <a:rPr dirty="0"/>
              <a:t> of a </a:t>
            </a:r>
            <a:r>
              <a:rPr sz="3300" b="1" cap="all" dirty="0">
                <a:solidFill>
                  <a:schemeClr val="bg1">
                    <a:lumMod val="50000"/>
                  </a:schemeClr>
                </a:solidFill>
                <a:latin typeface="+mj-lt"/>
                <a:ea typeface="+mj-ea"/>
                <a:cs typeface="+mj-cs"/>
              </a:rPr>
              <a:t>Dark Room</a:t>
            </a:r>
          </a:p>
        </p:txBody>
      </p:sp>
      <p:sp>
        <p:nvSpPr>
          <p:cNvPr id="5" name="TextBox 4"/>
          <p:cNvSpPr txBox="1"/>
          <p:nvPr/>
        </p:nvSpPr>
        <p:spPr>
          <a:xfrm>
            <a:off x="7582270" y="6457889"/>
            <a:ext cx="1545808" cy="400110"/>
          </a:xfrm>
          <a:prstGeom prst="rect">
            <a:avLst/>
          </a:prstGeom>
          <a:noFill/>
        </p:spPr>
        <p:txBody>
          <a:bodyPr wrap="none" rtlCol="0">
            <a:spAutoFit/>
          </a:bodyPr>
          <a:lstStyle/>
          <a:p>
            <a:r>
              <a:rPr lang="en-US" sz="2000" b="1" dirty="0" err="1" smtClean="0">
                <a:solidFill>
                  <a:schemeClr val="bg1"/>
                </a:solidFill>
              </a:rPr>
              <a:t>Nima</a:t>
            </a:r>
            <a:r>
              <a:rPr lang="en-US" sz="2000" b="1" dirty="0" smtClean="0">
                <a:solidFill>
                  <a:schemeClr val="bg1"/>
                </a:solidFill>
              </a:rPr>
              <a:t> REZAEI</a:t>
            </a:r>
            <a:endParaRPr lang="en-US" sz="2000" b="1" dirty="0">
              <a:solidFill>
                <a:schemeClr val="bg1"/>
              </a:solidFill>
            </a:endParaRPr>
          </a:p>
        </p:txBody>
      </p:sp>
    </p:spTree>
    <p:extLst>
      <p:ext uri="{BB962C8B-B14F-4D97-AF65-F5344CB8AC3E}">
        <p14:creationId xmlns:p14="http://schemas.microsoft.com/office/powerpoint/2010/main" val="150762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1004248" y="6110596"/>
            <a:ext cx="1906236" cy="428956"/>
            <a:chOff x="2971795" y="4038607"/>
            <a:chExt cx="1906236" cy="428956"/>
          </a:xfrm>
        </p:grpSpPr>
        <p:sp>
          <p:nvSpPr>
            <p:cNvPr id="6" name="Rounded Rectangle 5"/>
            <p:cNvSpPr/>
            <p:nvPr/>
          </p:nvSpPr>
          <p:spPr>
            <a:xfrm>
              <a:off x="2971795" y="4038607"/>
              <a:ext cx="1906236" cy="42895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2992735" y="4059547"/>
              <a:ext cx="1864356" cy="387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O</a:t>
              </a:r>
              <a:r>
                <a:rPr lang="en-US" sz="1800" b="1" kern="1200" dirty="0" smtClean="0">
                  <a:solidFill>
                    <a:srgbClr val="FFFF00"/>
                  </a:solidFill>
                </a:rPr>
                <a:t>rganization</a:t>
              </a:r>
              <a:endParaRPr lang="fa-IR" sz="1800" b="1" kern="1200" dirty="0">
                <a:solidFill>
                  <a:srgbClr val="FFFF00"/>
                </a:solidFill>
              </a:endParaRPr>
            </a:p>
          </p:txBody>
        </p:sp>
      </p:grpSp>
    </p:spTree>
    <p:extLst>
      <p:ext uri="{BB962C8B-B14F-4D97-AF65-F5344CB8AC3E}">
        <p14:creationId xmlns:p14="http://schemas.microsoft.com/office/powerpoint/2010/main" val="19220224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AE8CDF97-C704-48F7-875D-8762AF923875}" type="datetime1">
              <a:rPr lang="en-US" smtClean="0"/>
              <a:pPr/>
              <a:t>4/26/2023</a:t>
            </a:fld>
            <a:endParaRPr lang="en-US" dirty="0"/>
          </a:p>
        </p:txBody>
      </p:sp>
      <p:sp>
        <p:nvSpPr>
          <p:cNvPr id="5" name="Footer Placeholder 4"/>
          <p:cNvSpPr>
            <a:spLocks noGrp="1"/>
          </p:cNvSpPr>
          <p:nvPr>
            <p:ph type="ftr" sz="quarter" idx="11"/>
          </p:nvPr>
        </p:nvSpPr>
        <p:spPr/>
        <p:txBody>
          <a:bodyPr/>
          <a:lstStyle/>
          <a:p>
            <a:r>
              <a:rPr lang="en-US" smtClean="0"/>
              <a:t>Universal Scientific Education and Research Network</a:t>
            </a:r>
            <a:endParaRPr lang="en-US" dirty="0"/>
          </a:p>
        </p:txBody>
      </p:sp>
      <p:sp>
        <p:nvSpPr>
          <p:cNvPr id="6" name="Slide Number Placeholder 5"/>
          <p:cNvSpPr>
            <a:spLocks noGrp="1"/>
          </p:cNvSpPr>
          <p:nvPr>
            <p:ph type="sldNum" sz="quarter" idx="12"/>
          </p:nvPr>
        </p:nvSpPr>
        <p:spPr/>
        <p:txBody>
          <a:bodyPr/>
          <a:lstStyle/>
          <a:p>
            <a:fld id="{AAEEB768-0FA5-4280-A724-BFD7D1CA4855}" type="slidenum">
              <a:rPr lang="en-US" smtClean="0"/>
              <a:pPr/>
              <a:t>56</a:t>
            </a:fld>
            <a:endParaRPr lang="en-US" dirty="0"/>
          </a:p>
        </p:txBody>
      </p:sp>
      <p:pic>
        <p:nvPicPr>
          <p:cNvPr id="6146" name="Picture 2" descr="http://businesstimezone.com/wp-content/uploads/2015/03/NETWORK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7" y="0"/>
            <a:ext cx="9186927" cy="688161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5638800" y="0"/>
            <a:ext cx="3429000" cy="1143000"/>
          </a:xfrm>
          <a:prstGeom prst="rect">
            <a:avLst/>
          </a:prstGeom>
        </p:spPr>
        <p:txBody>
          <a:bodyPr vert="horz" lIns="0" rIns="0" bIns="0" anchor="b">
            <a:normAutofit fontScale="40000" lnSpcReduction="20000"/>
          </a:bodyPr>
          <a:lstStyle>
            <a:lvl1pPr algn="l" rtl="0" eaLnBrk="1" latinLnBrk="0" hangingPunct="1">
              <a:spcBef>
                <a:spcPct val="0"/>
              </a:spcBef>
              <a:buNone/>
              <a:defRPr kumimoji="0" sz="5000" b="0" kern="1200">
                <a:ln>
                  <a:noFill/>
                </a:ln>
                <a:solidFill>
                  <a:schemeClr val="tx2"/>
                </a:solidFill>
                <a:effectLst/>
                <a:latin typeface="Times New Roman" pitchFamily="18" charset="0"/>
                <a:ea typeface="+mj-ea"/>
                <a:cs typeface="Times New Roman" pitchFamily="18" charset="0"/>
              </a:defRPr>
            </a:lvl1pPr>
          </a:lstStyle>
          <a:p>
            <a:pPr algn="r" rtl="1"/>
            <a:r>
              <a:rPr lang="en-US" sz="6600" dirty="0" smtClean="0">
                <a:solidFill>
                  <a:schemeClr val="bg2"/>
                </a:solidFill>
                <a:latin typeface="Book Antiqua" pitchFamily="18" charset="0"/>
              </a:rPr>
              <a:t>Networking </a:t>
            </a:r>
          </a:p>
          <a:p>
            <a:pPr algn="r" rtl="1"/>
            <a:r>
              <a:rPr lang="en-US" sz="6600" dirty="0" smtClean="0">
                <a:solidFill>
                  <a:schemeClr val="bg2"/>
                </a:solidFill>
                <a:latin typeface="Book Antiqua" pitchFamily="18" charset="0"/>
              </a:rPr>
              <a:t>Or No Working</a:t>
            </a:r>
          </a:p>
          <a:p>
            <a:pPr algn="r" rtl="1"/>
            <a:r>
              <a:rPr lang="en-US" sz="6600" dirty="0" smtClean="0">
                <a:solidFill>
                  <a:schemeClr val="bg2"/>
                </a:solidFill>
                <a:latin typeface="Book Antiqua" pitchFamily="18" charset="0"/>
              </a:rPr>
              <a:t>That is the Question!</a:t>
            </a:r>
            <a:endParaRPr lang="en-US" dirty="0">
              <a:solidFill>
                <a:schemeClr val="bg2"/>
              </a:solidFill>
            </a:endParaRPr>
          </a:p>
        </p:txBody>
      </p:sp>
    </p:spTree>
    <p:extLst>
      <p:ext uri="{BB962C8B-B14F-4D97-AF65-F5344CB8AC3E}">
        <p14:creationId xmlns:p14="http://schemas.microsoft.com/office/powerpoint/2010/main" val="2635847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90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682752" y="1"/>
            <a:ext cx="7851648" cy="2438400"/>
          </a:xfrm>
        </p:spPr>
        <p:txBody>
          <a:bodyPr>
            <a:normAutofit/>
          </a:bodyPr>
          <a:lstStyle/>
          <a:p>
            <a:pPr algn="ctr"/>
            <a:r>
              <a:rPr lang="en-US" cap="small" dirty="0"/>
              <a:t>Universal Scientific Education and Research Network (USERN</a:t>
            </a:r>
            <a:r>
              <a:rPr lang="en-US" cap="small" dirty="0" smtClean="0"/>
              <a:t>)</a:t>
            </a:r>
            <a:endParaRPr lang="en-US" dirty="0"/>
          </a:p>
        </p:txBody>
      </p:sp>
    </p:spTree>
    <p:extLst>
      <p:ext uri="{BB962C8B-B14F-4D97-AF65-F5344CB8AC3E}">
        <p14:creationId xmlns:p14="http://schemas.microsoft.com/office/powerpoint/2010/main" val="7047639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44"/>
            <a:ext cx="9144000" cy="6859743"/>
          </a:xfrm>
          <a:prstGeom prst="rect">
            <a:avLst/>
          </a:prstGeom>
        </p:spPr>
      </p:pic>
      <p:sp>
        <p:nvSpPr>
          <p:cNvPr id="3" name="Content Placeholder 2"/>
          <p:cNvSpPr>
            <a:spLocks noGrp="1"/>
          </p:cNvSpPr>
          <p:nvPr>
            <p:ph idx="1"/>
          </p:nvPr>
        </p:nvSpPr>
        <p:spPr>
          <a:xfrm>
            <a:off x="228600" y="521641"/>
            <a:ext cx="4038600" cy="2450159"/>
          </a:xfrm>
        </p:spPr>
        <p:txBody>
          <a:bodyPr>
            <a:normAutofit/>
          </a:bodyPr>
          <a:lstStyle/>
          <a:p>
            <a:r>
              <a:rPr lang="en-US" sz="2000" dirty="0" smtClean="0">
                <a:solidFill>
                  <a:schemeClr val="accent6">
                    <a:lumMod val="50000"/>
                  </a:schemeClr>
                </a:solidFill>
              </a:rPr>
              <a:t>Nobel </a:t>
            </a:r>
            <a:r>
              <a:rPr lang="en-US" sz="2000" dirty="0">
                <a:solidFill>
                  <a:schemeClr val="accent6">
                    <a:lumMod val="50000"/>
                  </a:schemeClr>
                </a:solidFill>
              </a:rPr>
              <a:t>and Abel laureates</a:t>
            </a:r>
          </a:p>
          <a:p>
            <a:r>
              <a:rPr lang="en-US" sz="2000" dirty="0">
                <a:solidFill>
                  <a:schemeClr val="accent6">
                    <a:lumMod val="50000"/>
                  </a:schemeClr>
                </a:solidFill>
              </a:rPr>
              <a:t>Top 1% scientists of each 22 scientific fields according to </a:t>
            </a:r>
            <a:r>
              <a:rPr lang="en-US" sz="2000" dirty="0" smtClean="0">
                <a:solidFill>
                  <a:schemeClr val="accent6">
                    <a:lumMod val="50000"/>
                  </a:schemeClr>
                </a:solidFill>
              </a:rPr>
              <a:t>ESI</a:t>
            </a:r>
          </a:p>
          <a:p>
            <a:r>
              <a:rPr lang="en-US" sz="2000" dirty="0" smtClean="0">
                <a:solidFill>
                  <a:schemeClr val="accent6">
                    <a:lumMod val="50000"/>
                  </a:schemeClr>
                </a:solidFill>
              </a:rPr>
              <a:t>Recommendation by one of the advisory board to be considered</a:t>
            </a:r>
            <a:endParaRPr lang="en-US" sz="2000" dirty="0">
              <a:solidFill>
                <a:schemeClr val="accent6">
                  <a:lumMod val="50000"/>
                </a:schemeClr>
              </a:solidFill>
            </a:endParaRPr>
          </a:p>
        </p:txBody>
      </p:sp>
      <p:pic>
        <p:nvPicPr>
          <p:cNvPr id="8194" name="Picture 2" descr="C:\Documents and Settings\user1\Desktop\photos\advisory boar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8232" y="4038600"/>
            <a:ext cx="4229099"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28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a:t>Paul Greengard (USA) Medicine, 2000</a:t>
            </a:r>
          </a:p>
          <a:p>
            <a:r>
              <a:rPr lang="en-US" dirty="0"/>
              <a:t>John Gurdon (UK) Medicine, 2012</a:t>
            </a:r>
          </a:p>
          <a:p>
            <a:r>
              <a:rPr lang="en-US" dirty="0"/>
              <a:t>Jules Hoffmann (France) Medicine, 2011</a:t>
            </a:r>
          </a:p>
          <a:p>
            <a:r>
              <a:rPr lang="en-US" dirty="0"/>
              <a:t>Martin </a:t>
            </a:r>
            <a:r>
              <a:rPr lang="en-US" dirty="0" err="1"/>
              <a:t>Karplus</a:t>
            </a:r>
            <a:r>
              <a:rPr lang="en-US" dirty="0"/>
              <a:t> (USA) Chemistry, 2013</a:t>
            </a:r>
          </a:p>
          <a:p>
            <a:r>
              <a:rPr lang="en-US" dirty="0"/>
              <a:t>Yuan T. Lee (Taiwan) Chemistry, 1986</a:t>
            </a:r>
          </a:p>
          <a:p>
            <a:r>
              <a:rPr lang="en-US" dirty="0"/>
              <a:t>Jean-Marie Lehn (France) Chemistry, 1987</a:t>
            </a:r>
          </a:p>
          <a:p>
            <a:r>
              <a:rPr lang="en-US" dirty="0"/>
              <a:t>Eric S. </a:t>
            </a:r>
            <a:r>
              <a:rPr lang="en-US" dirty="0" err="1"/>
              <a:t>Maskin</a:t>
            </a:r>
            <a:r>
              <a:rPr lang="en-US" dirty="0"/>
              <a:t> (USA) Economy, 2007 </a:t>
            </a:r>
          </a:p>
          <a:p>
            <a:r>
              <a:rPr lang="en-US" dirty="0"/>
              <a:t>Erwin </a:t>
            </a:r>
            <a:r>
              <a:rPr lang="en-US" dirty="0" err="1"/>
              <a:t>Neher</a:t>
            </a:r>
            <a:r>
              <a:rPr lang="en-US" dirty="0"/>
              <a:t> (Germany) Medicine, 1991</a:t>
            </a:r>
          </a:p>
          <a:p>
            <a:r>
              <a:rPr lang="en-US" dirty="0"/>
              <a:t>Stanley B. </a:t>
            </a:r>
            <a:r>
              <a:rPr lang="en-US" dirty="0" err="1"/>
              <a:t>Prusiner</a:t>
            </a:r>
            <a:r>
              <a:rPr lang="en-US" dirty="0"/>
              <a:t> (USA) Medicine. 1997</a:t>
            </a:r>
          </a:p>
          <a:p>
            <a:r>
              <a:rPr lang="en-US" dirty="0"/>
              <a:t>Akira Suzuki (Japan) Chemistry, 2010</a:t>
            </a:r>
          </a:p>
          <a:p>
            <a:r>
              <a:rPr lang="en-US" dirty="0"/>
              <a:t>Oliver E. Williamson (USA) Economy, 2009</a:t>
            </a:r>
          </a:p>
          <a:p>
            <a:r>
              <a:rPr lang="en-US" dirty="0"/>
              <a:t>Kurt </a:t>
            </a:r>
            <a:r>
              <a:rPr lang="en-US" dirty="0" err="1" smtClean="0"/>
              <a:t>Wuthrich</a:t>
            </a:r>
            <a:r>
              <a:rPr lang="en-US" dirty="0" smtClean="0"/>
              <a:t> (Switzerland) Chemistry, 2002</a:t>
            </a:r>
          </a:p>
          <a:p>
            <a:r>
              <a:rPr lang="en-US" dirty="0" smtClean="0"/>
              <a:t>Robert Huber (Germany) </a:t>
            </a:r>
            <a:r>
              <a:rPr lang="en-US" dirty="0"/>
              <a:t>Chemistry, </a:t>
            </a:r>
            <a:r>
              <a:rPr lang="en-US" dirty="0" smtClean="0"/>
              <a:t>1988</a:t>
            </a:r>
            <a:endParaRPr lang="en-US" dirty="0"/>
          </a:p>
          <a:p>
            <a:endParaRPr lang="en-US" dirty="0"/>
          </a:p>
        </p:txBody>
      </p:sp>
      <p:sp>
        <p:nvSpPr>
          <p:cNvPr id="4" name="Date Placeholder 3"/>
          <p:cNvSpPr>
            <a:spLocks noGrp="1"/>
          </p:cNvSpPr>
          <p:nvPr>
            <p:ph type="dt" sz="half" idx="10"/>
          </p:nvPr>
        </p:nvSpPr>
        <p:spPr/>
        <p:txBody>
          <a:bodyPr/>
          <a:lstStyle/>
          <a:p>
            <a:fld id="{AE8CDF97-C704-48F7-875D-8762AF923875}" type="datetime1">
              <a:rPr lang="en-US" smtClean="0"/>
              <a:pPr/>
              <a:t>4/26/2023</a:t>
            </a:fld>
            <a:endParaRPr lang="en-US" dirty="0"/>
          </a:p>
        </p:txBody>
      </p:sp>
      <p:sp>
        <p:nvSpPr>
          <p:cNvPr id="5" name="Footer Placeholder 4"/>
          <p:cNvSpPr>
            <a:spLocks noGrp="1"/>
          </p:cNvSpPr>
          <p:nvPr>
            <p:ph type="ftr" sz="quarter" idx="11"/>
          </p:nvPr>
        </p:nvSpPr>
        <p:spPr/>
        <p:txBody>
          <a:bodyPr/>
          <a:lstStyle/>
          <a:p>
            <a:r>
              <a:rPr lang="en-US" smtClean="0"/>
              <a:t>Universal Scientific Education and Research Network</a:t>
            </a:r>
            <a:endParaRPr lang="en-US" dirty="0"/>
          </a:p>
        </p:txBody>
      </p:sp>
      <p:sp>
        <p:nvSpPr>
          <p:cNvPr id="6" name="Slide Number Placeholder 5"/>
          <p:cNvSpPr>
            <a:spLocks noGrp="1"/>
          </p:cNvSpPr>
          <p:nvPr>
            <p:ph type="sldNum" sz="quarter" idx="12"/>
          </p:nvPr>
        </p:nvSpPr>
        <p:spPr/>
        <p:txBody>
          <a:bodyPr/>
          <a:lstStyle/>
          <a:p>
            <a:fld id="{AAEEB768-0FA5-4280-A724-BFD7D1CA4855}" type="slidenum">
              <a:rPr lang="en-US" smtClean="0"/>
              <a:pPr/>
              <a:t>59</a:t>
            </a:fld>
            <a:endParaRPr lang="en-US" dirty="0"/>
          </a:p>
        </p:txBody>
      </p:sp>
      <p:sp>
        <p:nvSpPr>
          <p:cNvPr id="7" name="Title 1"/>
          <p:cNvSpPr>
            <a:spLocks noGrp="1"/>
          </p:cNvSpPr>
          <p:nvPr>
            <p:ph type="title"/>
          </p:nvPr>
        </p:nvSpPr>
        <p:spPr>
          <a:xfrm>
            <a:off x="457200" y="457200"/>
            <a:ext cx="8229600" cy="1143000"/>
          </a:xfrm>
        </p:spPr>
        <p:txBody>
          <a:bodyPr/>
          <a:lstStyle/>
          <a:p>
            <a:r>
              <a:rPr lang="en-US" dirty="0" smtClean="0"/>
              <a:t>Nobel Laureates</a:t>
            </a:r>
            <a:endParaRPr lang="en-US" dirty="0"/>
          </a:p>
        </p:txBody>
      </p:sp>
    </p:spTree>
    <p:extLst>
      <p:ext uri="{BB962C8B-B14F-4D97-AF65-F5344CB8AC3E}">
        <p14:creationId xmlns:p14="http://schemas.microsoft.com/office/powerpoint/2010/main" val="1524735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74100901"/>
              </p:ext>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stretch>
            <a:fillRect/>
          </a:stretch>
        </p:blipFill>
        <p:spPr>
          <a:xfrm>
            <a:off x="962168" y="5074648"/>
            <a:ext cx="571500" cy="501521"/>
          </a:xfrm>
          <a:prstGeom prst="rect">
            <a:avLst/>
          </a:prstGeom>
        </p:spPr>
      </p:pic>
      <p:pic>
        <p:nvPicPr>
          <p:cNvPr id="40" name="Picture 39"/>
          <p:cNvPicPr>
            <a:picLocks noChangeAspect="1"/>
          </p:cNvPicPr>
          <p:nvPr/>
        </p:nvPicPr>
        <p:blipFill>
          <a:blip r:embed="rId2"/>
          <a:stretch>
            <a:fillRect/>
          </a:stretch>
        </p:blipFill>
        <p:spPr>
          <a:xfrm>
            <a:off x="2168961" y="4780043"/>
            <a:ext cx="788624" cy="733945"/>
          </a:xfrm>
          <a:prstGeom prst="rect">
            <a:avLst/>
          </a:prstGeom>
        </p:spPr>
      </p:pic>
      <p:pic>
        <p:nvPicPr>
          <p:cNvPr id="41" name="Picture 40"/>
          <p:cNvPicPr>
            <a:picLocks noChangeAspect="1"/>
          </p:cNvPicPr>
          <p:nvPr/>
        </p:nvPicPr>
        <p:blipFill>
          <a:blip r:embed="rId2"/>
          <a:stretch>
            <a:fillRect/>
          </a:stretch>
        </p:blipFill>
        <p:spPr>
          <a:xfrm>
            <a:off x="2957585" y="4656738"/>
            <a:ext cx="730874" cy="822538"/>
          </a:xfrm>
          <a:prstGeom prst="rect">
            <a:avLst/>
          </a:prstGeom>
        </p:spPr>
      </p:pic>
      <p:pic>
        <p:nvPicPr>
          <p:cNvPr id="42" name="Picture 41"/>
          <p:cNvPicPr>
            <a:picLocks noChangeAspect="1"/>
          </p:cNvPicPr>
          <p:nvPr/>
        </p:nvPicPr>
        <p:blipFill>
          <a:blip r:embed="rId2"/>
          <a:stretch>
            <a:fillRect/>
          </a:stretch>
        </p:blipFill>
        <p:spPr>
          <a:xfrm>
            <a:off x="3688459" y="4431961"/>
            <a:ext cx="825881" cy="987045"/>
          </a:xfrm>
          <a:prstGeom prst="rect">
            <a:avLst/>
          </a:prstGeom>
        </p:spPr>
      </p:pic>
      <p:pic>
        <p:nvPicPr>
          <p:cNvPr id="43" name="Picture 42"/>
          <p:cNvPicPr>
            <a:picLocks noChangeAspect="1"/>
          </p:cNvPicPr>
          <p:nvPr/>
        </p:nvPicPr>
        <p:blipFill>
          <a:blip r:embed="rId2"/>
          <a:stretch>
            <a:fillRect/>
          </a:stretch>
        </p:blipFill>
        <p:spPr>
          <a:xfrm>
            <a:off x="4514340" y="4104556"/>
            <a:ext cx="1419846" cy="1245988"/>
          </a:xfrm>
          <a:prstGeom prst="rect">
            <a:avLst/>
          </a:prstGeom>
        </p:spPr>
      </p:pic>
      <p:sp>
        <p:nvSpPr>
          <p:cNvPr id="44" name="TextBox 43"/>
          <p:cNvSpPr txBox="1"/>
          <p:nvPr/>
        </p:nvSpPr>
        <p:spPr>
          <a:xfrm>
            <a:off x="991306" y="5588237"/>
            <a:ext cx="516488" cy="300082"/>
          </a:xfrm>
          <a:prstGeom prst="rect">
            <a:avLst/>
          </a:prstGeom>
          <a:noFill/>
        </p:spPr>
        <p:txBody>
          <a:bodyPr wrap="none" rtlCol="0">
            <a:spAutoFit/>
          </a:bodyPr>
          <a:lstStyle/>
          <a:p>
            <a:r>
              <a:rPr lang="en-US" sz="1350" dirty="0"/>
              <a:t>2016</a:t>
            </a:r>
          </a:p>
        </p:txBody>
      </p:sp>
      <p:sp>
        <p:nvSpPr>
          <p:cNvPr id="45" name="TextBox 44"/>
          <p:cNvSpPr txBox="1"/>
          <p:nvPr/>
        </p:nvSpPr>
        <p:spPr>
          <a:xfrm>
            <a:off x="1647968" y="5589145"/>
            <a:ext cx="502061" cy="300082"/>
          </a:xfrm>
          <a:prstGeom prst="rect">
            <a:avLst/>
          </a:prstGeom>
          <a:noFill/>
        </p:spPr>
        <p:txBody>
          <a:bodyPr wrap="none" rtlCol="0">
            <a:spAutoFit/>
          </a:bodyPr>
          <a:lstStyle/>
          <a:p>
            <a:r>
              <a:rPr lang="en-US" sz="1350" dirty="0"/>
              <a:t>2017</a:t>
            </a:r>
          </a:p>
        </p:txBody>
      </p:sp>
      <p:sp>
        <p:nvSpPr>
          <p:cNvPr id="46" name="TextBox 45"/>
          <p:cNvSpPr txBox="1"/>
          <p:nvPr/>
        </p:nvSpPr>
        <p:spPr>
          <a:xfrm>
            <a:off x="2385010" y="5588237"/>
            <a:ext cx="514885" cy="300082"/>
          </a:xfrm>
          <a:prstGeom prst="rect">
            <a:avLst/>
          </a:prstGeom>
          <a:noFill/>
        </p:spPr>
        <p:txBody>
          <a:bodyPr wrap="none" rtlCol="0">
            <a:spAutoFit/>
          </a:bodyPr>
          <a:lstStyle/>
          <a:p>
            <a:r>
              <a:rPr lang="en-US" sz="1350" dirty="0"/>
              <a:t>2018</a:t>
            </a:r>
          </a:p>
        </p:txBody>
      </p:sp>
      <p:sp>
        <p:nvSpPr>
          <p:cNvPr id="47" name="TextBox 46"/>
          <p:cNvSpPr txBox="1"/>
          <p:nvPr/>
        </p:nvSpPr>
        <p:spPr>
          <a:xfrm>
            <a:off x="3876818" y="5562685"/>
            <a:ext cx="534121" cy="300082"/>
          </a:xfrm>
          <a:prstGeom prst="rect">
            <a:avLst/>
          </a:prstGeom>
          <a:noFill/>
        </p:spPr>
        <p:txBody>
          <a:bodyPr wrap="none" rtlCol="0">
            <a:spAutoFit/>
          </a:bodyPr>
          <a:lstStyle/>
          <a:p>
            <a:r>
              <a:rPr lang="en-US" sz="1350" dirty="0"/>
              <a:t>2020</a:t>
            </a:r>
          </a:p>
        </p:txBody>
      </p:sp>
      <p:sp>
        <p:nvSpPr>
          <p:cNvPr id="48" name="TextBox 47"/>
          <p:cNvSpPr txBox="1"/>
          <p:nvPr/>
        </p:nvSpPr>
        <p:spPr>
          <a:xfrm>
            <a:off x="4962667" y="5588237"/>
            <a:ext cx="500458" cy="300082"/>
          </a:xfrm>
          <a:prstGeom prst="rect">
            <a:avLst/>
          </a:prstGeom>
          <a:noFill/>
        </p:spPr>
        <p:txBody>
          <a:bodyPr wrap="none" rtlCol="0">
            <a:spAutoFit/>
          </a:bodyPr>
          <a:lstStyle/>
          <a:p>
            <a:r>
              <a:rPr lang="en-US" sz="1350" dirty="0"/>
              <a:t>2021</a:t>
            </a:r>
          </a:p>
        </p:txBody>
      </p:sp>
      <p:pic>
        <p:nvPicPr>
          <p:cNvPr id="49"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314" y="2582433"/>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2236" y="2390056"/>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8510" y="2724102"/>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6714" y="2390055"/>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4369" y="2979281"/>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51818" y="3058147"/>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24785" y="3256160"/>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78144" y="2156592"/>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0439" y="1905000"/>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0436" y="3268229"/>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8862" y="3550781"/>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323" y="2871381"/>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0436" y="2243574"/>
            <a:ext cx="307450" cy="3074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ttp://timothykurek.com/wp-content/uploads/2017/09/cartoon-black-bird-flying-image-gallery-hcpr-on-black-bird-carto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6583" y="1964253"/>
            <a:ext cx="307450" cy="307450"/>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Connector 62"/>
          <p:cNvCxnSpPr/>
          <p:nvPr/>
        </p:nvCxnSpPr>
        <p:spPr>
          <a:xfrm flipV="1">
            <a:off x="7191518" y="2868241"/>
            <a:ext cx="0" cy="459542"/>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flipH="1" flipV="1">
            <a:off x="6916823" y="3649829"/>
            <a:ext cx="7842" cy="229770"/>
          </a:xfrm>
          <a:prstGeom prst="line">
            <a:avLst/>
          </a:prstGeom>
        </p:spPr>
        <p:style>
          <a:lnRef idx="1">
            <a:schemeClr val="dk1"/>
          </a:lnRef>
          <a:fillRef idx="0">
            <a:schemeClr val="dk1"/>
          </a:fillRef>
          <a:effectRef idx="0">
            <a:schemeClr val="dk1"/>
          </a:effectRef>
          <a:fontRef idx="minor">
            <a:schemeClr val="tx1"/>
          </a:fontRef>
        </p:style>
      </p:cxnSp>
      <p:sp>
        <p:nvSpPr>
          <p:cNvPr id="65" name="TextBox 64"/>
          <p:cNvSpPr txBox="1"/>
          <p:nvPr/>
        </p:nvSpPr>
        <p:spPr>
          <a:xfrm>
            <a:off x="6766944" y="3327783"/>
            <a:ext cx="848309" cy="369332"/>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Expectation</a:t>
            </a:r>
          </a:p>
          <a:p>
            <a:pPr algn="ctr"/>
            <a:r>
              <a:rPr lang="en-US" sz="900" dirty="0">
                <a:latin typeface="Arial" panose="020B0604020202020204" pitchFamily="34" charset="0"/>
                <a:cs typeface="Arial" panose="020B0604020202020204" pitchFamily="34" charset="0"/>
              </a:rPr>
              <a:t>~ 300 events</a:t>
            </a:r>
          </a:p>
        </p:txBody>
      </p:sp>
      <p:sp>
        <p:nvSpPr>
          <p:cNvPr id="66" name="TextBox 65"/>
          <p:cNvSpPr txBox="1"/>
          <p:nvPr/>
        </p:nvSpPr>
        <p:spPr>
          <a:xfrm>
            <a:off x="6739612" y="2547002"/>
            <a:ext cx="848309" cy="369332"/>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Observation</a:t>
            </a:r>
          </a:p>
          <a:p>
            <a:pPr algn="ctr"/>
            <a:r>
              <a:rPr lang="en-US" sz="900" dirty="0">
                <a:latin typeface="Arial" panose="020B0604020202020204" pitchFamily="34" charset="0"/>
                <a:cs typeface="Arial" panose="020B0604020202020204" pitchFamily="34" charset="0"/>
              </a:rPr>
              <a:t>&gt; 900 events</a:t>
            </a:r>
          </a:p>
        </p:txBody>
      </p:sp>
      <p:pic>
        <p:nvPicPr>
          <p:cNvPr id="67" name="Picture 66"/>
          <p:cNvPicPr>
            <a:picLocks noChangeAspect="1"/>
          </p:cNvPicPr>
          <p:nvPr/>
        </p:nvPicPr>
        <p:blipFill>
          <a:blip r:embed="rId2"/>
          <a:stretch>
            <a:fillRect/>
          </a:stretch>
        </p:blipFill>
        <p:spPr>
          <a:xfrm>
            <a:off x="1533001" y="4951445"/>
            <a:ext cx="635960" cy="597356"/>
          </a:xfrm>
          <a:prstGeom prst="rect">
            <a:avLst/>
          </a:prstGeom>
        </p:spPr>
      </p:pic>
      <p:sp>
        <p:nvSpPr>
          <p:cNvPr id="68" name="TextBox 67"/>
          <p:cNvSpPr txBox="1"/>
          <p:nvPr/>
        </p:nvSpPr>
        <p:spPr>
          <a:xfrm>
            <a:off x="3076718" y="5588443"/>
            <a:ext cx="514885" cy="300082"/>
          </a:xfrm>
          <a:prstGeom prst="rect">
            <a:avLst/>
          </a:prstGeom>
          <a:noFill/>
        </p:spPr>
        <p:txBody>
          <a:bodyPr wrap="none" rtlCol="0">
            <a:spAutoFit/>
          </a:bodyPr>
          <a:lstStyle/>
          <a:p>
            <a:r>
              <a:rPr lang="en-US" sz="1350" dirty="0"/>
              <a:t>2019</a:t>
            </a:r>
          </a:p>
        </p:txBody>
      </p:sp>
      <p:pic>
        <p:nvPicPr>
          <p:cNvPr id="69" name="Picture 68"/>
          <p:cNvPicPr>
            <a:picLocks noChangeAspect="1"/>
          </p:cNvPicPr>
          <p:nvPr/>
        </p:nvPicPr>
        <p:blipFill>
          <a:blip r:embed="rId2"/>
          <a:stretch>
            <a:fillRect/>
          </a:stretch>
        </p:blipFill>
        <p:spPr>
          <a:xfrm>
            <a:off x="5934186" y="3647356"/>
            <a:ext cx="1885982" cy="1655045"/>
          </a:xfrm>
          <a:prstGeom prst="rect">
            <a:avLst/>
          </a:prstGeom>
        </p:spPr>
      </p:pic>
      <p:sp>
        <p:nvSpPr>
          <p:cNvPr id="70" name="TextBox 69"/>
          <p:cNvSpPr txBox="1"/>
          <p:nvPr/>
        </p:nvSpPr>
        <p:spPr>
          <a:xfrm>
            <a:off x="6674526" y="5576168"/>
            <a:ext cx="519694" cy="300082"/>
          </a:xfrm>
          <a:prstGeom prst="rect">
            <a:avLst/>
          </a:prstGeom>
          <a:noFill/>
        </p:spPr>
        <p:txBody>
          <a:bodyPr wrap="none" rtlCol="0">
            <a:spAutoFit/>
          </a:bodyPr>
          <a:lstStyle/>
          <a:p>
            <a:r>
              <a:rPr lang="en-US" sz="1350" dirty="0"/>
              <a:t>2022</a:t>
            </a:r>
          </a:p>
        </p:txBody>
      </p:sp>
    </p:spTree>
    <p:extLst>
      <p:ext uri="{BB962C8B-B14F-4D97-AF65-F5344CB8AC3E}">
        <p14:creationId xmlns:p14="http://schemas.microsoft.com/office/powerpoint/2010/main" val="1367811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D14E5A0-B74E-4D26-81A0-59EC20420FFB}"/>
              </a:ext>
            </a:extLst>
          </p:cNvPr>
          <p:cNvSpPr>
            <a:spLocks noGrp="1"/>
          </p:cNvSpPr>
          <p:nvPr>
            <p:ph type="title"/>
          </p:nvPr>
        </p:nvSpPr>
        <p:spPr>
          <a:xfrm>
            <a:off x="1423073" y="762000"/>
            <a:ext cx="6577928" cy="879237"/>
          </a:xfrm>
        </p:spPr>
        <p:txBody>
          <a:bodyPr anchor="ctr"/>
          <a:lstStyle/>
          <a:p>
            <a:r>
              <a:rPr lang="en-US" dirty="0"/>
              <a:t>USERN in Brief</a:t>
            </a:r>
          </a:p>
        </p:txBody>
      </p:sp>
      <p:sp>
        <p:nvSpPr>
          <p:cNvPr id="8" name="Content Placeholder 2">
            <a:extLst>
              <a:ext uri="{FF2B5EF4-FFF2-40B4-BE49-F238E27FC236}">
                <a16:creationId xmlns:a16="http://schemas.microsoft.com/office/drawing/2014/main" id="{682AC69F-8E27-4B70-BDA8-6480DB820B40}"/>
              </a:ext>
            </a:extLst>
          </p:cNvPr>
          <p:cNvSpPr>
            <a:spLocks noGrp="1"/>
          </p:cNvSpPr>
          <p:nvPr>
            <p:ph idx="1"/>
          </p:nvPr>
        </p:nvSpPr>
        <p:spPr>
          <a:xfrm>
            <a:off x="1143000" y="2438400"/>
            <a:ext cx="6858001" cy="3581400"/>
          </a:xfrm>
        </p:spPr>
        <p:txBody>
          <a:bodyPr>
            <a:normAutofit fontScale="85000" lnSpcReduction="20000"/>
          </a:bodyPr>
          <a:lstStyle/>
          <a:p>
            <a:r>
              <a:rPr lang="en-US" dirty="0"/>
              <a:t>Over </a:t>
            </a:r>
            <a:r>
              <a:rPr lang="en-US" b="1" dirty="0" smtClean="0"/>
              <a:t>22,000 </a:t>
            </a:r>
            <a:r>
              <a:rPr lang="en-US" dirty="0"/>
              <a:t>Members </a:t>
            </a:r>
          </a:p>
          <a:p>
            <a:r>
              <a:rPr lang="en-US" dirty="0"/>
              <a:t>Over </a:t>
            </a:r>
            <a:r>
              <a:rPr lang="en-US" b="1" dirty="0"/>
              <a:t>600</a:t>
            </a:r>
            <a:r>
              <a:rPr lang="en-US" dirty="0"/>
              <a:t> Advisors</a:t>
            </a:r>
          </a:p>
          <a:p>
            <a:r>
              <a:rPr lang="en-US" b="1" dirty="0"/>
              <a:t>17 Nobel Laureates </a:t>
            </a:r>
            <a:r>
              <a:rPr lang="en-US" dirty="0"/>
              <a:t>and </a:t>
            </a:r>
            <a:r>
              <a:rPr lang="en-US" b="1" dirty="0"/>
              <a:t>2 Abel Laureates </a:t>
            </a:r>
            <a:r>
              <a:rPr lang="en-US" dirty="0"/>
              <a:t>among USERN Advisors</a:t>
            </a:r>
          </a:p>
          <a:p>
            <a:r>
              <a:rPr lang="en-US" dirty="0"/>
              <a:t>Over </a:t>
            </a:r>
            <a:r>
              <a:rPr lang="en-US" b="1" dirty="0"/>
              <a:t>70</a:t>
            </a:r>
            <a:r>
              <a:rPr lang="en-US" dirty="0"/>
              <a:t> Interest Groups</a:t>
            </a:r>
          </a:p>
          <a:p>
            <a:r>
              <a:rPr lang="en-US" b="1" dirty="0"/>
              <a:t>50</a:t>
            </a:r>
            <a:r>
              <a:rPr lang="en-US" dirty="0"/>
              <a:t> USERN Offices</a:t>
            </a:r>
          </a:p>
          <a:p>
            <a:r>
              <a:rPr lang="en-US" b="1" dirty="0"/>
              <a:t>U100: </a:t>
            </a:r>
            <a:r>
              <a:rPr lang="en-US" dirty="0"/>
              <a:t>130 MoUs and Offices</a:t>
            </a:r>
            <a:endParaRPr lang="en-US" b="1" dirty="0"/>
          </a:p>
          <a:p>
            <a:r>
              <a:rPr lang="en-US" b="1" dirty="0"/>
              <a:t>62</a:t>
            </a:r>
            <a:r>
              <a:rPr lang="en-US" dirty="0"/>
              <a:t> UJAs</a:t>
            </a:r>
          </a:p>
          <a:p>
            <a:r>
              <a:rPr lang="en-US" dirty="0"/>
              <a:t>More than </a:t>
            </a:r>
            <a:r>
              <a:rPr lang="en-US" b="1" dirty="0"/>
              <a:t>2000</a:t>
            </a:r>
            <a:r>
              <a:rPr lang="en-US" dirty="0"/>
              <a:t> publications (H-index: </a:t>
            </a:r>
            <a:r>
              <a:rPr lang="en-US" b="1" dirty="0" smtClean="0"/>
              <a:t>77</a:t>
            </a:r>
            <a:r>
              <a:rPr lang="en-US" dirty="0" smtClean="0"/>
              <a:t>)</a:t>
            </a:r>
            <a:endParaRPr lang="en-US" dirty="0"/>
          </a:p>
          <a:p>
            <a:r>
              <a:rPr lang="en-US" dirty="0"/>
              <a:t>And </a:t>
            </a:r>
            <a:r>
              <a:rPr lang="en-US" b="1" dirty="0"/>
              <a:t>&gt;900 </a:t>
            </a:r>
            <a:r>
              <a:rPr lang="en-US" dirty="0"/>
              <a:t>Event including Congresses, Spring Events, Research Weeks, Workshops, Schools, Talks, </a:t>
            </a:r>
            <a:r>
              <a:rPr lang="en-US" dirty="0" err="1"/>
              <a:t>iTalks</a:t>
            </a:r>
            <a:r>
              <a:rPr lang="en-US" dirty="0"/>
              <a:t>, </a:t>
            </a:r>
            <a:r>
              <a:rPr lang="en-US" dirty="0" err="1"/>
              <a:t>mTalks</a:t>
            </a:r>
            <a:r>
              <a:rPr lang="en-US" dirty="0"/>
              <a:t>, Junior Talks, UEEEs, FGDs, Panels</a:t>
            </a:r>
          </a:p>
          <a:p>
            <a:endParaRPr lang="en-US" dirty="0"/>
          </a:p>
          <a:p>
            <a:endParaRPr lang="en-US" dirty="0"/>
          </a:p>
        </p:txBody>
      </p:sp>
    </p:spTree>
    <p:extLst>
      <p:ext uri="{BB962C8B-B14F-4D97-AF65-F5344CB8AC3E}">
        <p14:creationId xmlns:p14="http://schemas.microsoft.com/office/powerpoint/2010/main" val="527704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user1\Desktop\photos\scienntific affairs divi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45066"/>
            <a:ext cx="9169401" cy="611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7328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Current Interest Groups #82</a:t>
            </a:r>
            <a:endParaRPr lang="en-US" dirty="0"/>
          </a:p>
        </p:txBody>
      </p:sp>
      <p:sp>
        <p:nvSpPr>
          <p:cNvPr id="3" name="Content Placeholder 2"/>
          <p:cNvSpPr>
            <a:spLocks noGrp="1"/>
          </p:cNvSpPr>
          <p:nvPr>
            <p:ph idx="1"/>
          </p:nvPr>
        </p:nvSpPr>
        <p:spPr>
          <a:xfrm>
            <a:off x="381000" y="2133600"/>
            <a:ext cx="8229600" cy="4876800"/>
          </a:xfrm>
        </p:spPr>
        <p:txBody>
          <a:bodyPr>
            <a:normAutofit fontScale="55000" lnSpcReduction="20000"/>
          </a:bodyPr>
          <a:lstStyle/>
          <a:p>
            <a:r>
              <a:rPr lang="en-US" u="sng" dirty="0"/>
              <a:t>Cancer Immunology Project (CIP)</a:t>
            </a:r>
            <a:endParaRPr lang="en-US" dirty="0"/>
          </a:p>
          <a:p>
            <a:r>
              <a:rPr lang="en-US" u="sng" dirty="0"/>
              <a:t>Border of Immune Tolerance Education and Research Network (BITERN)</a:t>
            </a:r>
            <a:endParaRPr lang="en-US" dirty="0"/>
          </a:p>
          <a:p>
            <a:r>
              <a:rPr lang="en-US" u="sng" dirty="0"/>
              <a:t>Health and Art (HEART)</a:t>
            </a:r>
            <a:endParaRPr lang="en-US" dirty="0"/>
          </a:p>
          <a:p>
            <a:r>
              <a:rPr lang="en-US" u="sng" dirty="0" err="1"/>
              <a:t>NeuroImmunology</a:t>
            </a:r>
            <a:r>
              <a:rPr lang="en-US" u="sng" dirty="0"/>
              <a:t> Research Association (NIRA)</a:t>
            </a:r>
            <a:endParaRPr lang="en-US" dirty="0"/>
          </a:p>
          <a:p>
            <a:r>
              <a:rPr lang="en-US" u="sng" dirty="0"/>
              <a:t>Network of Immunity in Infection, Malignancy and Autoimmunity (NIIMA)</a:t>
            </a:r>
            <a:endParaRPr lang="en-US" dirty="0"/>
          </a:p>
          <a:p>
            <a:r>
              <a:rPr lang="en-US" u="sng" dirty="0"/>
              <a:t>Dietitians and Nutrition Experts Team (</a:t>
            </a:r>
            <a:r>
              <a:rPr lang="en-US" u="sng" dirty="0" err="1"/>
              <a:t>DiNET</a:t>
            </a:r>
            <a:r>
              <a:rPr lang="en-US" u="sng" dirty="0"/>
              <a:t>)</a:t>
            </a:r>
            <a:endParaRPr lang="en-US" dirty="0"/>
          </a:p>
          <a:p>
            <a:r>
              <a:rPr lang="en-US" u="sng" dirty="0"/>
              <a:t>Primary Immunodeficiency Diseases Network (</a:t>
            </a:r>
            <a:r>
              <a:rPr lang="en-US" u="sng" dirty="0" err="1"/>
              <a:t>PIDNet</a:t>
            </a:r>
            <a:r>
              <a:rPr lang="en-US" u="sng" dirty="0"/>
              <a:t>)</a:t>
            </a:r>
            <a:endParaRPr lang="en-US" dirty="0"/>
          </a:p>
          <a:p>
            <a:r>
              <a:rPr lang="en-US" u="sng" dirty="0"/>
              <a:t>Rheumatology Expert Group (REG)</a:t>
            </a:r>
            <a:endParaRPr lang="en-US" dirty="0"/>
          </a:p>
          <a:p>
            <a:r>
              <a:rPr lang="en-US" u="sng" dirty="0"/>
              <a:t>Nature of Gene Mutation Group (NGMG)</a:t>
            </a:r>
            <a:endParaRPr lang="en-US" dirty="0"/>
          </a:p>
          <a:p>
            <a:r>
              <a:rPr lang="en-US" dirty="0"/>
              <a:t>Global Stem Cell and Regenerative Medicine Network (GSCRM Net)</a:t>
            </a:r>
          </a:p>
          <a:p>
            <a:r>
              <a:rPr lang="en-US" u="sng" dirty="0"/>
              <a:t>Nano-Encapsulation in the Food, </a:t>
            </a:r>
            <a:r>
              <a:rPr lang="en-US" u="sng" dirty="0" err="1"/>
              <a:t>Nutraceutical</a:t>
            </a:r>
            <a:r>
              <a:rPr lang="en-US" u="sng" dirty="0"/>
              <a:t>, and Pharmaceutical Industries Group (NFNPIG)</a:t>
            </a:r>
            <a:endParaRPr lang="en-US" dirty="0"/>
          </a:p>
          <a:p>
            <a:r>
              <a:rPr lang="en-US" u="sng" dirty="0"/>
              <a:t>Association for Multidisciplinary Research on Aging (AMRA)</a:t>
            </a:r>
            <a:endParaRPr lang="en-US" dirty="0"/>
          </a:p>
          <a:p>
            <a:r>
              <a:rPr lang="en-US" u="sng" dirty="0"/>
              <a:t>Tissue Engineering and Regenerative Medicine International Group (TERMIG)</a:t>
            </a:r>
            <a:endParaRPr lang="en-US" dirty="0"/>
          </a:p>
          <a:p>
            <a:r>
              <a:rPr lang="en-US" u="sng" dirty="0"/>
              <a:t>Hematology Research Association (HRA)</a:t>
            </a:r>
            <a:endParaRPr lang="en-US" dirty="0"/>
          </a:p>
          <a:p>
            <a:r>
              <a:rPr lang="en-US" dirty="0"/>
              <a:t>Medical Laser and New Technology Network (</a:t>
            </a:r>
            <a:r>
              <a:rPr lang="en-US" dirty="0" err="1"/>
              <a:t>MLNTNet</a:t>
            </a:r>
            <a:r>
              <a:rPr lang="en-US" dirty="0"/>
              <a:t>)</a:t>
            </a:r>
          </a:p>
          <a:p>
            <a:r>
              <a:rPr lang="en-US" u="sng" dirty="0"/>
              <a:t>Cardiovascular Surgery Association (CVSA)</a:t>
            </a:r>
            <a:endParaRPr lang="en-US" dirty="0"/>
          </a:p>
          <a:p>
            <a:r>
              <a:rPr lang="en-US" u="sng" dirty="0"/>
              <a:t>Reproductive Health and HIV Association (RH-HIVA)</a:t>
            </a:r>
            <a:endParaRPr lang="en-US" dirty="0"/>
          </a:p>
          <a:p>
            <a:r>
              <a:rPr lang="en-US" u="sng" dirty="0"/>
              <a:t>Pelvic Floor Rehabilitation and </a:t>
            </a:r>
            <a:r>
              <a:rPr lang="en-US" u="sng" dirty="0" err="1"/>
              <a:t>Urotherapy</a:t>
            </a:r>
            <a:r>
              <a:rPr lang="en-US" u="sng" dirty="0"/>
              <a:t> Group (PFRUG)</a:t>
            </a:r>
            <a:endParaRPr lang="en-US" dirty="0"/>
          </a:p>
          <a:p>
            <a:r>
              <a:rPr lang="en-US" u="sng" dirty="0"/>
              <a:t>Computational Medicine and Cancer Biology Network (CMCBN)</a:t>
            </a:r>
            <a:endParaRPr lang="en-US" dirty="0"/>
          </a:p>
          <a:p>
            <a:r>
              <a:rPr lang="en-US" u="sng" dirty="0"/>
              <a:t>International Otorhinolaryngology Research Association (IORA</a:t>
            </a:r>
            <a:r>
              <a:rPr lang="en-US" u="sng" dirty="0" smtClean="0"/>
              <a:t>)</a:t>
            </a:r>
          </a:p>
          <a:p>
            <a:r>
              <a:rPr lang="en-US" u="sng" dirty="0"/>
              <a:t>Genomic and </a:t>
            </a:r>
            <a:r>
              <a:rPr lang="en-US" u="sng" dirty="0" err="1"/>
              <a:t>Connectomics</a:t>
            </a:r>
            <a:r>
              <a:rPr lang="en-US" u="sng" dirty="0"/>
              <a:t>, Interdisciplinary Neuroscience Group (GCING</a:t>
            </a:r>
            <a:r>
              <a:rPr lang="en-US" u="sng" dirty="0" smtClean="0"/>
              <a:t>)</a:t>
            </a:r>
          </a:p>
          <a:p>
            <a:r>
              <a:rPr lang="en-US" u="sng" dirty="0"/>
              <a:t>Pediatric Respiratory Diseases Education and Research Network (PRDERN)</a:t>
            </a:r>
            <a:endParaRPr lang="en-US" dirty="0"/>
          </a:p>
          <a:p>
            <a:endParaRPr lang="en-US" dirty="0"/>
          </a:p>
          <a:p>
            <a:endParaRPr lang="en-US" dirty="0">
              <a:effectLst/>
            </a:endParaRPr>
          </a:p>
        </p:txBody>
      </p:sp>
    </p:spTree>
    <p:extLst>
      <p:ext uri="{BB962C8B-B14F-4D97-AF65-F5344CB8AC3E}">
        <p14:creationId xmlns:p14="http://schemas.microsoft.com/office/powerpoint/2010/main" val="26906633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nvSpPr>
        <p:spPr>
          <a:xfrm>
            <a:off x="457200" y="1798637"/>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Rectangle 2"/>
          <p:cNvSpPr/>
          <p:nvPr/>
        </p:nvSpPr>
        <p:spPr>
          <a:xfrm>
            <a:off x="2438400" y="138545"/>
            <a:ext cx="4343400" cy="304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2747819" y="102513"/>
            <a:ext cx="4152098" cy="430887"/>
          </a:xfrm>
          <a:prstGeom prst="rect">
            <a:avLst/>
          </a:prstGeom>
          <a:noFill/>
        </p:spPr>
        <p:txBody>
          <a:bodyPr wrap="none" lIns="91440" tIns="45720" rIns="91440" bIns="45720">
            <a:spAutoFit/>
          </a:bodyPr>
          <a:lstStyle/>
          <a:p>
            <a:pPr algn="ctr"/>
            <a:r>
              <a:rPr lang="en-US" sz="2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April 1</a:t>
            </a:r>
            <a:r>
              <a:rPr lang="en-US" sz="2200" b="1" cap="none" spc="0"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st</a:t>
            </a:r>
            <a:r>
              <a:rPr lang="en-US" sz="2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2023:  	&gt;22,200 members</a:t>
            </a:r>
            <a:endParaRPr lang="en-US" sz="2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2921041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dirty="0" smtClean="0"/>
              <a:t>USERN Your Second Affiliation</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800" y="1646576"/>
            <a:ext cx="7271649" cy="4510997"/>
          </a:xfrm>
        </p:spPr>
      </p:pic>
      <p:sp>
        <p:nvSpPr>
          <p:cNvPr id="4" name="Date Placeholder 3"/>
          <p:cNvSpPr>
            <a:spLocks noGrp="1"/>
          </p:cNvSpPr>
          <p:nvPr>
            <p:ph type="dt" sz="half" idx="10"/>
          </p:nvPr>
        </p:nvSpPr>
        <p:spPr/>
        <p:txBody>
          <a:bodyPr/>
          <a:lstStyle/>
          <a:p>
            <a:fld id="{AE8CDF97-C704-48F7-875D-8762AF923875}" type="datetime1">
              <a:rPr lang="en-US" smtClean="0"/>
              <a:pPr/>
              <a:t>4/26/2023</a:t>
            </a:fld>
            <a:endParaRPr lang="en-US" dirty="0"/>
          </a:p>
        </p:txBody>
      </p:sp>
      <p:sp>
        <p:nvSpPr>
          <p:cNvPr id="6" name="Slide Number Placeholder 5"/>
          <p:cNvSpPr>
            <a:spLocks noGrp="1"/>
          </p:cNvSpPr>
          <p:nvPr>
            <p:ph type="sldNum" sz="quarter" idx="12"/>
          </p:nvPr>
        </p:nvSpPr>
        <p:spPr/>
        <p:txBody>
          <a:bodyPr/>
          <a:lstStyle/>
          <a:p>
            <a:fld id="{AAEEB768-0FA5-4280-A724-BFD7D1CA4855}" type="slidenum">
              <a:rPr lang="en-US" smtClean="0"/>
              <a:pPr/>
              <a:t>65</a:t>
            </a:fld>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29" y="1646576"/>
            <a:ext cx="7279620" cy="419542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310" t="11395" r="5172" b="18373"/>
          <a:stretch/>
        </p:blipFill>
        <p:spPr>
          <a:xfrm>
            <a:off x="152400" y="3302963"/>
            <a:ext cx="8001000" cy="637212"/>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1659578"/>
            <a:ext cx="300037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 y="1650642"/>
            <a:ext cx="3228975" cy="464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K:\Book\Springer-PID-2nd\Jel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5242" y="3280173"/>
            <a:ext cx="2560637" cy="355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79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500"/>
                                        <p:tgtEl>
                                          <p:spTgt spid="4099"/>
                                        </p:tgtEl>
                                      </p:cBhvr>
                                    </p:animEffect>
                                  </p:childTnLst>
                                </p:cTn>
                              </p:par>
                              <p:par>
                                <p:cTn id="29" presetID="10" presetClass="entr" presetSubtype="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Effect transition="in" filter="fade">
                                      <p:cBhvr>
                                        <p:cTn id="31" dur="500"/>
                                        <p:tgtEl>
                                          <p:spTgt spid="4098"/>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be affiliated to USERN?</a:t>
            </a:r>
            <a:endParaRPr lang="en-US" dirty="0"/>
          </a:p>
        </p:txBody>
      </p:sp>
      <p:sp>
        <p:nvSpPr>
          <p:cNvPr id="3" name="Content Placeholder 2"/>
          <p:cNvSpPr>
            <a:spLocks noGrp="1"/>
          </p:cNvSpPr>
          <p:nvPr>
            <p:ph idx="1"/>
          </p:nvPr>
        </p:nvSpPr>
        <p:spPr/>
        <p:txBody>
          <a:bodyPr/>
          <a:lstStyle/>
          <a:p>
            <a:r>
              <a:rPr lang="en-US" dirty="0" smtClean="0"/>
              <a:t>Start a project in a team</a:t>
            </a:r>
          </a:p>
          <a:p>
            <a:r>
              <a:rPr lang="en-US" dirty="0" smtClean="0"/>
              <a:t>Make your own research interest group</a:t>
            </a:r>
          </a:p>
          <a:p>
            <a:r>
              <a:rPr lang="en-US" dirty="0" smtClean="0"/>
              <a:t>2</a:t>
            </a:r>
            <a:r>
              <a:rPr lang="en-US" baseline="30000" dirty="0" smtClean="0"/>
              <a:t>nd</a:t>
            </a:r>
            <a:r>
              <a:rPr lang="en-US" dirty="0" smtClean="0"/>
              <a:t> affiliated to USERN as follow:</a:t>
            </a:r>
          </a:p>
          <a:p>
            <a:pPr lvl="1"/>
            <a:r>
              <a:rPr lang="en-US" dirty="0" smtClean="0"/>
              <a:t>- Your Interest Group, Universal Scientific Education and Research Network (USERN), Your City, Your country</a:t>
            </a:r>
          </a:p>
          <a:p>
            <a:r>
              <a:rPr lang="en-US" dirty="0" smtClean="0"/>
              <a:t>&gt;2000 papers so far!</a:t>
            </a:r>
          </a:p>
          <a:p>
            <a:endParaRPr lang="en-US" dirty="0"/>
          </a:p>
        </p:txBody>
      </p:sp>
      <p:sp>
        <p:nvSpPr>
          <p:cNvPr id="4" name="Date Placeholder 3"/>
          <p:cNvSpPr>
            <a:spLocks noGrp="1"/>
          </p:cNvSpPr>
          <p:nvPr>
            <p:ph type="dt" sz="half" idx="10"/>
          </p:nvPr>
        </p:nvSpPr>
        <p:spPr/>
        <p:txBody>
          <a:bodyPr/>
          <a:lstStyle/>
          <a:p>
            <a:fld id="{AE8CDF97-C704-48F7-875D-8762AF923875}" type="datetime1">
              <a:rPr lang="en-US" smtClean="0"/>
              <a:pPr/>
              <a:t>4/26/2023</a:t>
            </a:fld>
            <a:endParaRPr lang="en-US" dirty="0"/>
          </a:p>
        </p:txBody>
      </p:sp>
      <p:sp>
        <p:nvSpPr>
          <p:cNvPr id="5" name="Footer Placeholder 4"/>
          <p:cNvSpPr>
            <a:spLocks noGrp="1"/>
          </p:cNvSpPr>
          <p:nvPr>
            <p:ph type="ftr" sz="quarter" idx="11"/>
          </p:nvPr>
        </p:nvSpPr>
        <p:spPr/>
        <p:txBody>
          <a:bodyPr/>
          <a:lstStyle/>
          <a:p>
            <a:r>
              <a:rPr lang="en-US" smtClean="0"/>
              <a:t>Universal Scientific Education and Research Network</a:t>
            </a:r>
            <a:endParaRPr lang="en-US" dirty="0"/>
          </a:p>
        </p:txBody>
      </p:sp>
      <p:sp>
        <p:nvSpPr>
          <p:cNvPr id="6" name="Slide Number Placeholder 5"/>
          <p:cNvSpPr>
            <a:spLocks noGrp="1"/>
          </p:cNvSpPr>
          <p:nvPr>
            <p:ph type="sldNum" sz="quarter" idx="12"/>
          </p:nvPr>
        </p:nvSpPr>
        <p:spPr/>
        <p:txBody>
          <a:bodyPr/>
          <a:lstStyle/>
          <a:p>
            <a:fld id="{AAEEB768-0FA5-4280-A724-BFD7D1CA4855}" type="slidenum">
              <a:rPr lang="en-US" smtClean="0"/>
              <a:pPr/>
              <a:t>66</a:t>
            </a:fld>
            <a:endParaRPr lang="en-US" dirty="0"/>
          </a:p>
        </p:txBody>
      </p:sp>
    </p:spTree>
    <p:extLst>
      <p:ext uri="{BB962C8B-B14F-4D97-AF65-F5344CB8AC3E}">
        <p14:creationId xmlns:p14="http://schemas.microsoft.com/office/powerpoint/2010/main" val="24971319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FDB84A-1BBD-4820-BD1E-6286EC24E093}"/>
              </a:ext>
            </a:extLst>
          </p:cNvPr>
          <p:cNvPicPr>
            <a:picLocks noChangeAspect="1"/>
          </p:cNvPicPr>
          <p:nvPr/>
        </p:nvPicPr>
        <p:blipFill rotWithShape="1">
          <a:blip r:embed="rId2"/>
          <a:srcRect l="33511" t="23589" r="7179" b="8513"/>
          <a:stretch/>
        </p:blipFill>
        <p:spPr>
          <a:xfrm>
            <a:off x="207217" y="228600"/>
            <a:ext cx="8722251" cy="5638800"/>
          </a:xfrm>
          <a:prstGeom prst="rect">
            <a:avLst/>
          </a:prstGeom>
        </p:spPr>
      </p:pic>
    </p:spTree>
    <p:extLst>
      <p:ext uri="{BB962C8B-B14F-4D97-AF65-F5344CB8AC3E}">
        <p14:creationId xmlns:p14="http://schemas.microsoft.com/office/powerpoint/2010/main" val="1074105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31415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46893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1940256" y="2223448"/>
            <a:ext cx="2031948" cy="428956"/>
            <a:chOff x="3902048" y="152399"/>
            <a:chExt cx="2031948" cy="428956"/>
          </a:xfrm>
        </p:grpSpPr>
        <p:sp>
          <p:nvSpPr>
            <p:cNvPr id="6" name="Rounded Rectangle 5"/>
            <p:cNvSpPr/>
            <p:nvPr/>
          </p:nvSpPr>
          <p:spPr>
            <a:xfrm>
              <a:off x="3902048" y="152399"/>
              <a:ext cx="2031948" cy="42895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3922988" y="173339"/>
              <a:ext cx="1990068" cy="387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C</a:t>
              </a:r>
              <a:r>
                <a:rPr lang="en-US" sz="1800" b="1" kern="1200" dirty="0" smtClean="0">
                  <a:solidFill>
                    <a:srgbClr val="FFFF00"/>
                  </a:solidFill>
                </a:rPr>
                <a:t>ommunication</a:t>
              </a:r>
              <a:endParaRPr lang="fa-IR" sz="1800" b="1" kern="1200" dirty="0">
                <a:solidFill>
                  <a:srgbClr val="FFFF00"/>
                </a:solidFill>
              </a:endParaRPr>
            </a:p>
          </p:txBody>
        </p:sp>
      </p:grpSp>
    </p:spTree>
    <p:extLst>
      <p:ext uri="{BB962C8B-B14F-4D97-AF65-F5344CB8AC3E}">
        <p14:creationId xmlns:p14="http://schemas.microsoft.com/office/powerpoint/2010/main" val="306819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USERN Junior Ambassadors</a:t>
            </a:r>
            <a:endParaRPr lang="en-US" dirty="0"/>
          </a:p>
        </p:txBody>
      </p:sp>
      <p:sp>
        <p:nvSpPr>
          <p:cNvPr id="4" name="Date Placeholder 3"/>
          <p:cNvSpPr>
            <a:spLocks noGrp="1"/>
          </p:cNvSpPr>
          <p:nvPr>
            <p:ph type="dt" sz="half" idx="10"/>
          </p:nvPr>
        </p:nvSpPr>
        <p:spPr/>
        <p:txBody>
          <a:bodyPr/>
          <a:lstStyle/>
          <a:p>
            <a:fld id="{AE8CDF97-C704-48F7-875D-8762AF923875}" type="datetime1">
              <a:rPr lang="en-US" smtClean="0"/>
              <a:pPr/>
              <a:t>4/26/2023</a:t>
            </a:fld>
            <a:endParaRPr lang="en-US" dirty="0"/>
          </a:p>
        </p:txBody>
      </p:sp>
      <p:sp>
        <p:nvSpPr>
          <p:cNvPr id="5" name="Footer Placeholder 4"/>
          <p:cNvSpPr>
            <a:spLocks noGrp="1"/>
          </p:cNvSpPr>
          <p:nvPr>
            <p:ph type="ftr" sz="quarter" idx="11"/>
          </p:nvPr>
        </p:nvSpPr>
        <p:spPr/>
        <p:txBody>
          <a:bodyPr/>
          <a:lstStyle/>
          <a:p>
            <a:r>
              <a:rPr lang="en-US" smtClean="0"/>
              <a:t>Universal Scientific Education and Research Network</a:t>
            </a:r>
            <a:endParaRPr lang="en-US" dirty="0"/>
          </a:p>
        </p:txBody>
      </p:sp>
      <p:sp>
        <p:nvSpPr>
          <p:cNvPr id="6" name="Slide Number Placeholder 5"/>
          <p:cNvSpPr>
            <a:spLocks noGrp="1"/>
          </p:cNvSpPr>
          <p:nvPr>
            <p:ph type="sldNum" sz="quarter" idx="12"/>
          </p:nvPr>
        </p:nvSpPr>
        <p:spPr/>
        <p:txBody>
          <a:bodyPr/>
          <a:lstStyle/>
          <a:p>
            <a:fld id="{AAEEB768-0FA5-4280-A724-BFD7D1CA4855}" type="slidenum">
              <a:rPr lang="en-US" smtClean="0"/>
              <a:pPr/>
              <a:t>70</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058275"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03521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955" y="76200"/>
            <a:ext cx="3199045" cy="1143000"/>
          </a:xfrm>
        </p:spPr>
        <p:txBody>
          <a:bodyPr>
            <a:normAutofit fontScale="90000"/>
          </a:bodyPr>
          <a:lstStyle/>
          <a:p>
            <a:r>
              <a:rPr lang="en-US" dirty="0" smtClean="0"/>
              <a:t>Festival Host </a:t>
            </a:r>
            <a:endParaRPr lang="en-US" dirty="0"/>
          </a:p>
        </p:txBody>
      </p:sp>
      <p:sp>
        <p:nvSpPr>
          <p:cNvPr id="3" name="Content Placeholder 2"/>
          <p:cNvSpPr>
            <a:spLocks noGrp="1"/>
          </p:cNvSpPr>
          <p:nvPr>
            <p:ph idx="1"/>
          </p:nvPr>
        </p:nvSpPr>
        <p:spPr>
          <a:xfrm>
            <a:off x="152400" y="2062404"/>
            <a:ext cx="8229600" cy="4795596"/>
          </a:xfrm>
        </p:spPr>
        <p:txBody>
          <a:bodyPr>
            <a:normAutofit lnSpcReduction="10000"/>
          </a:bodyPr>
          <a:lstStyle/>
          <a:p>
            <a:pPr marL="365760" lvl="1" indent="0">
              <a:lnSpc>
                <a:spcPct val="200000"/>
              </a:lnSpc>
            </a:pPr>
            <a:r>
              <a:rPr lang="en-US" sz="1800" dirty="0" smtClean="0"/>
              <a:t>2016: </a:t>
            </a:r>
            <a:r>
              <a:rPr lang="en-US" sz="1800" dirty="0"/>
              <a:t>IRAN</a:t>
            </a:r>
          </a:p>
          <a:p>
            <a:pPr marL="365760" lvl="1" indent="0">
              <a:lnSpc>
                <a:spcPct val="200000"/>
              </a:lnSpc>
            </a:pPr>
            <a:r>
              <a:rPr lang="en-US" sz="1800" dirty="0"/>
              <a:t>2017: UKRAINE</a:t>
            </a:r>
          </a:p>
          <a:p>
            <a:pPr marL="365760" lvl="1" indent="0">
              <a:lnSpc>
                <a:spcPct val="200000"/>
              </a:lnSpc>
            </a:pPr>
            <a:r>
              <a:rPr lang="en-US" sz="1800" dirty="0"/>
              <a:t>2018: ITALY</a:t>
            </a:r>
          </a:p>
          <a:p>
            <a:pPr marL="365760" lvl="1" indent="0">
              <a:lnSpc>
                <a:spcPct val="200000"/>
              </a:lnSpc>
            </a:pPr>
            <a:r>
              <a:rPr lang="en-US" sz="1800" dirty="0"/>
              <a:t>2019: HUNGARY</a:t>
            </a:r>
          </a:p>
          <a:p>
            <a:pPr marL="365760" lvl="1" indent="0">
              <a:lnSpc>
                <a:spcPct val="200000"/>
              </a:lnSpc>
            </a:pPr>
            <a:r>
              <a:rPr lang="en-US" sz="1800" dirty="0"/>
              <a:t>2020: IRAN</a:t>
            </a:r>
          </a:p>
          <a:p>
            <a:pPr marL="365760" lvl="1" indent="0">
              <a:lnSpc>
                <a:spcPct val="200000"/>
              </a:lnSpc>
            </a:pPr>
            <a:r>
              <a:rPr lang="en-US" sz="1800" dirty="0"/>
              <a:t>2021: Turkey</a:t>
            </a:r>
          </a:p>
          <a:p>
            <a:pPr marL="365760" lvl="1" indent="0">
              <a:lnSpc>
                <a:spcPct val="200000"/>
              </a:lnSpc>
            </a:pPr>
            <a:r>
              <a:rPr lang="en-US" sz="1800" dirty="0"/>
              <a:t>2022: Oman</a:t>
            </a:r>
          </a:p>
          <a:p>
            <a:pPr marL="365760" lvl="1" indent="0">
              <a:lnSpc>
                <a:spcPct val="200000"/>
              </a:lnSpc>
            </a:pPr>
            <a:r>
              <a:rPr lang="en-US" sz="1800" dirty="0"/>
              <a:t>2023: Armenia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5699" y="0"/>
            <a:ext cx="4848301" cy="6858000"/>
          </a:xfrm>
          <a:prstGeom prst="rect">
            <a:avLst/>
          </a:prstGeom>
        </p:spPr>
      </p:pic>
    </p:spTree>
    <p:extLst>
      <p:ext uri="{BB962C8B-B14F-4D97-AF65-F5344CB8AC3E}">
        <p14:creationId xmlns:p14="http://schemas.microsoft.com/office/powerpoint/2010/main" val="23295097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443552" y="5272396"/>
            <a:ext cx="1510280" cy="428956"/>
            <a:chOff x="2430431" y="3200407"/>
            <a:chExt cx="1510280" cy="428956"/>
          </a:xfrm>
        </p:grpSpPr>
        <p:sp>
          <p:nvSpPr>
            <p:cNvPr id="6" name="Rounded Rectangle 5"/>
            <p:cNvSpPr/>
            <p:nvPr/>
          </p:nvSpPr>
          <p:spPr>
            <a:xfrm>
              <a:off x="2430431" y="3200407"/>
              <a:ext cx="1510280" cy="42895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2451371" y="3221347"/>
              <a:ext cx="1468400" cy="387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R</a:t>
              </a:r>
              <a:r>
                <a:rPr lang="en-US" sz="1800" b="1" kern="1200" dirty="0" smtClean="0">
                  <a:solidFill>
                    <a:srgbClr val="FFFF00"/>
                  </a:solidFill>
                </a:rPr>
                <a:t>eviewing</a:t>
              </a:r>
              <a:endParaRPr lang="fa-IR" sz="1800" b="1" kern="1200" dirty="0">
                <a:solidFill>
                  <a:srgbClr val="FFFF00"/>
                </a:solidFill>
              </a:endParaRPr>
            </a:p>
          </p:txBody>
        </p:sp>
      </p:grpSp>
    </p:spTree>
    <p:extLst>
      <p:ext uri="{BB962C8B-B14F-4D97-AF65-F5344CB8AC3E}">
        <p14:creationId xmlns:p14="http://schemas.microsoft.com/office/powerpoint/2010/main" val="19631898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Rectangle 3"/>
          <p:cNvSpPr/>
          <p:nvPr/>
        </p:nvSpPr>
        <p:spPr>
          <a:xfrm>
            <a:off x="609600" y="949880"/>
            <a:ext cx="2574744" cy="369332"/>
          </a:xfrm>
          <a:prstGeom prst="rect">
            <a:avLst/>
          </a:prstGeom>
        </p:spPr>
        <p:txBody>
          <a:bodyPr wrap="none">
            <a:spAutoFit/>
          </a:bodyPr>
          <a:lstStyle/>
          <a:p>
            <a:r>
              <a:rPr lang="en-US" b="1" dirty="0">
                <a:solidFill>
                  <a:schemeClr val="bg1"/>
                </a:solidFill>
              </a:rPr>
              <a:t>http://isid.research.ac.ir/</a:t>
            </a:r>
          </a:p>
        </p:txBody>
      </p:sp>
      <p:pic>
        <p:nvPicPr>
          <p:cNvPr id="2" name="Picture 1"/>
          <p:cNvPicPr>
            <a:picLocks noChangeAspect="1"/>
          </p:cNvPicPr>
          <p:nvPr/>
        </p:nvPicPr>
        <p:blipFill>
          <a:blip r:embed="rId2"/>
          <a:stretch>
            <a:fillRect/>
          </a:stretch>
        </p:blipFill>
        <p:spPr>
          <a:xfrm>
            <a:off x="1" y="1304349"/>
            <a:ext cx="9144000" cy="5553651"/>
          </a:xfrm>
          <a:prstGeom prst="rect">
            <a:avLst/>
          </a:prstGeom>
        </p:spPr>
      </p:pic>
      <p:pic>
        <p:nvPicPr>
          <p:cNvPr id="5" name="Picture 4"/>
          <p:cNvPicPr>
            <a:picLocks noChangeAspect="1"/>
          </p:cNvPicPr>
          <p:nvPr/>
        </p:nvPicPr>
        <p:blipFill>
          <a:blip r:embed="rId3"/>
          <a:stretch>
            <a:fillRect/>
          </a:stretch>
        </p:blipFill>
        <p:spPr>
          <a:xfrm>
            <a:off x="3048000" y="631214"/>
            <a:ext cx="2654436" cy="673135"/>
          </a:xfrm>
          <a:prstGeom prst="rect">
            <a:avLst/>
          </a:prstGeom>
        </p:spPr>
      </p:pic>
    </p:spTree>
    <p:extLst>
      <p:ext uri="{BB962C8B-B14F-4D97-AF65-F5344CB8AC3E}">
        <p14:creationId xmlns:p14="http://schemas.microsoft.com/office/powerpoint/2010/main" val="13061698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762000" y="838200"/>
            <a:ext cx="3060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rtl="0" eaLnBrk="1" hangingPunct="1">
              <a:spcBef>
                <a:spcPct val="0"/>
              </a:spcBef>
              <a:buClrTx/>
              <a:buSzTx/>
              <a:buFontTx/>
              <a:buNone/>
            </a:pPr>
            <a:r>
              <a:rPr lang="en-US" altLang="en-US" b="1" dirty="0">
                <a:solidFill>
                  <a:schemeClr val="bg1"/>
                </a:solidFill>
              </a:rPr>
              <a:t>Scientific Output</a:t>
            </a:r>
            <a:endParaRPr lang="en-US" altLang="en-US" sz="2600" b="1" dirty="0">
              <a:solidFill>
                <a:schemeClr val="bg1"/>
              </a:solidFill>
            </a:endParaRPr>
          </a:p>
        </p:txBody>
      </p:sp>
      <p:sp>
        <p:nvSpPr>
          <p:cNvPr id="31748"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2583330"/>
            <a:ext cx="7696199" cy="4274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2100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sz="2200" dirty="0"/>
              <a:t>Primary Immunodeficiency Diseases: Definition, Diagnosis and Management. 2nd Edition. </a:t>
            </a:r>
            <a:r>
              <a:rPr lang="en-US" sz="2200" i="1" dirty="0"/>
              <a:t>By </a:t>
            </a:r>
            <a:r>
              <a:rPr lang="en-US" sz="2200" i="1" dirty="0" err="1"/>
              <a:t>Rezaei</a:t>
            </a:r>
            <a:r>
              <a:rPr lang="en-US" sz="2200" i="1" dirty="0"/>
              <a:t> N, </a:t>
            </a:r>
            <a:r>
              <a:rPr lang="en-US" sz="2200" i="1" dirty="0" err="1"/>
              <a:t>Aghamohammadi</a:t>
            </a:r>
            <a:r>
              <a:rPr lang="en-US" sz="2200" i="1" dirty="0"/>
              <a:t> A, Notarangelo LD</a:t>
            </a:r>
            <a:r>
              <a:rPr lang="en-US" sz="2200" dirty="0"/>
              <a:t>. Springer </a:t>
            </a:r>
            <a:r>
              <a:rPr lang="en-US" sz="2200" dirty="0" smtClean="0"/>
              <a:t>2016</a:t>
            </a:r>
            <a:r>
              <a:rPr lang="en-US" sz="2200" dirty="0"/>
              <a:t/>
            </a:r>
            <a:br>
              <a:rPr lang="en-US" sz="2200" dirty="0"/>
            </a:br>
            <a:endParaRPr lang="fa-IR" sz="2200" dirty="0"/>
          </a:p>
        </p:txBody>
      </p:sp>
      <p:pic>
        <p:nvPicPr>
          <p:cNvPr id="5122" name="Picture 2" descr="I:\Articles\Book\Springer-PID-2nd\Rezaei-01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295400"/>
            <a:ext cx="9140370" cy="556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3851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52728"/>
          </a:xfrm>
        </p:spPr>
        <p:txBody>
          <a:bodyPr>
            <a:normAutofit fontScale="90000"/>
          </a:bodyPr>
          <a:lstStyle/>
          <a:p>
            <a:r>
              <a:rPr lang="en-US" dirty="0"/>
              <a:t>Advances in Experimental Medicine and </a:t>
            </a:r>
            <a:r>
              <a:rPr lang="en-US" dirty="0" smtClean="0"/>
              <a:t>Biology (AEMB)- Book Series</a:t>
            </a:r>
            <a:endParaRPr lang="en-US" dirty="0"/>
          </a:p>
        </p:txBody>
      </p:sp>
      <p:sp>
        <p:nvSpPr>
          <p:cNvPr id="3" name="Content Placeholder 2"/>
          <p:cNvSpPr>
            <a:spLocks noGrp="1"/>
          </p:cNvSpPr>
          <p:nvPr>
            <p:ph idx="1"/>
          </p:nvPr>
        </p:nvSpPr>
        <p:spPr>
          <a:xfrm>
            <a:off x="3581400" y="2514600"/>
            <a:ext cx="5486400" cy="4343400"/>
          </a:xfrm>
        </p:spPr>
        <p:txBody>
          <a:bodyPr>
            <a:normAutofit fontScale="77500" lnSpcReduction="20000"/>
          </a:bodyPr>
          <a:lstStyle/>
          <a:p>
            <a:pPr marL="118872" indent="0" algn="l" rtl="0">
              <a:buNone/>
            </a:pPr>
            <a:r>
              <a:rPr lang="en-US" i="1" dirty="0"/>
              <a:t>Advances in Experimental Medicine and Biology</a:t>
            </a:r>
            <a:r>
              <a:rPr lang="en-US" dirty="0"/>
              <a:t> presents multidisciplinary and dynamic findings in the broad fields of experimental medicine and biology. </a:t>
            </a:r>
            <a:endParaRPr lang="en-US" dirty="0" smtClean="0"/>
          </a:p>
          <a:p>
            <a:pPr marL="118872" indent="0" algn="l" rtl="0">
              <a:buNone/>
            </a:pPr>
            <a:r>
              <a:rPr lang="en-US" dirty="0" smtClean="0"/>
              <a:t>The </a:t>
            </a:r>
            <a:r>
              <a:rPr lang="en-US" dirty="0"/>
              <a:t>wide variety in topics it presents offers readers multiple perspectives on a variety of disciplines including neuroscience, microbiology, immunology, biochemistry, biomedical engineering and cancer research. </a:t>
            </a:r>
            <a:endParaRPr lang="en-US" dirty="0" smtClean="0"/>
          </a:p>
          <a:p>
            <a:pPr marL="118872" indent="0" algn="l" rtl="0">
              <a:buNone/>
            </a:pPr>
            <a:r>
              <a:rPr lang="en-US" i="1" dirty="0" smtClean="0"/>
              <a:t>Advances </a:t>
            </a:r>
            <a:r>
              <a:rPr lang="en-US" i="1" dirty="0"/>
              <a:t>in Experimental Medicine and Biology</a:t>
            </a:r>
            <a:r>
              <a:rPr lang="en-US" dirty="0"/>
              <a:t> has been publishing exceptional works in the field for over 30 years and is indexed in Medline, Scopus, EMBASE, BIOSIS, Biological Abstracts, CSA, Biological Sciences and Living Resources (ASFA-1), and Biological Sciences. The series also provides scientists with up to date information on emerging topics and techniques. 2016 Impact Factor: 1.881</a:t>
            </a:r>
          </a:p>
        </p:txBody>
      </p:sp>
      <p:pic>
        <p:nvPicPr>
          <p:cNvPr id="5" name="Picture 4"/>
          <p:cNvPicPr>
            <a:picLocks noChangeAspect="1"/>
          </p:cNvPicPr>
          <p:nvPr/>
        </p:nvPicPr>
        <p:blipFill>
          <a:blip r:embed="rId2"/>
          <a:stretch>
            <a:fillRect/>
          </a:stretch>
        </p:blipFill>
        <p:spPr>
          <a:xfrm>
            <a:off x="0" y="1451241"/>
            <a:ext cx="3581400" cy="5406759"/>
          </a:xfrm>
          <a:prstGeom prst="rect">
            <a:avLst/>
          </a:prstGeom>
        </p:spPr>
      </p:pic>
    </p:spTree>
    <p:extLst>
      <p:ext uri="{BB962C8B-B14F-4D97-AF65-F5344CB8AC3E}">
        <p14:creationId xmlns:p14="http://schemas.microsoft.com/office/powerpoint/2010/main" val="8736477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13648" y="4344348"/>
            <a:ext cx="2031948" cy="428956"/>
            <a:chOff x="1986895" y="2286001"/>
            <a:chExt cx="2031948" cy="428956"/>
          </a:xfrm>
        </p:grpSpPr>
        <p:sp>
          <p:nvSpPr>
            <p:cNvPr id="6" name="Rounded Rectangle 5"/>
            <p:cNvSpPr/>
            <p:nvPr/>
          </p:nvSpPr>
          <p:spPr>
            <a:xfrm>
              <a:off x="1986895" y="2286001"/>
              <a:ext cx="2031948" cy="42895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2007835" y="2306941"/>
              <a:ext cx="1990068" cy="387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A</a:t>
              </a:r>
              <a:r>
                <a:rPr lang="en-US" sz="1800" b="1" kern="1200" dirty="0" smtClean="0">
                  <a:solidFill>
                    <a:srgbClr val="FFFF00"/>
                  </a:solidFill>
                </a:rPr>
                <a:t>ltruism</a:t>
              </a:r>
              <a:endParaRPr lang="fa-IR" sz="1800" b="1" kern="1200" dirty="0">
                <a:solidFill>
                  <a:srgbClr val="FFFF00"/>
                </a:solidFill>
              </a:endParaRPr>
            </a:p>
          </p:txBody>
        </p:sp>
      </p:grpSp>
    </p:spTree>
    <p:extLst>
      <p:ext uri="{BB962C8B-B14F-4D97-AF65-F5344CB8AC3E}">
        <p14:creationId xmlns:p14="http://schemas.microsoft.com/office/powerpoint/2010/main" val="11445555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305800" cy="1143000"/>
          </a:xfrm>
        </p:spPr>
        <p:txBody>
          <a:bodyPr/>
          <a:lstStyle/>
          <a:p>
            <a:r>
              <a:rPr lang="en-US" dirty="0" smtClean="0"/>
              <a:t>HEART: Health &amp; ART</a:t>
            </a:r>
            <a:endParaRPr lang="en-US" dirty="0"/>
          </a:p>
        </p:txBody>
      </p:sp>
      <p:sp>
        <p:nvSpPr>
          <p:cNvPr id="3" name="Date Placeholder 2"/>
          <p:cNvSpPr>
            <a:spLocks noGrp="1"/>
          </p:cNvSpPr>
          <p:nvPr>
            <p:ph type="dt" sz="half" idx="10"/>
          </p:nvPr>
        </p:nvSpPr>
        <p:spPr/>
        <p:txBody>
          <a:bodyPr/>
          <a:lstStyle/>
          <a:p>
            <a:fld id="{78165C37-166C-4C64-A850-025CFAB51AF5}" type="datetime1">
              <a:rPr lang="en-US" smtClean="0"/>
              <a:pPr/>
              <a:t>4/26/2023</a:t>
            </a:fld>
            <a:endParaRPr lang="en-US"/>
          </a:p>
        </p:txBody>
      </p:sp>
      <p:sp>
        <p:nvSpPr>
          <p:cNvPr id="4" name="Footer Placeholder 3"/>
          <p:cNvSpPr>
            <a:spLocks noGrp="1"/>
          </p:cNvSpPr>
          <p:nvPr>
            <p:ph type="ftr" sz="quarter" idx="11"/>
          </p:nvPr>
        </p:nvSpPr>
        <p:spPr/>
        <p:txBody>
          <a:bodyPr/>
          <a:lstStyle/>
          <a:p>
            <a:r>
              <a:rPr lang="en-US" smtClean="0"/>
              <a:t>Universal Scientific Education and Research Network</a:t>
            </a:r>
            <a:endParaRPr lang="en-US"/>
          </a:p>
        </p:txBody>
      </p:sp>
      <p:sp>
        <p:nvSpPr>
          <p:cNvPr id="5" name="Slide Number Placeholder 4"/>
          <p:cNvSpPr>
            <a:spLocks noGrp="1"/>
          </p:cNvSpPr>
          <p:nvPr>
            <p:ph type="sldNum" sz="quarter" idx="12"/>
          </p:nvPr>
        </p:nvSpPr>
        <p:spPr/>
        <p:txBody>
          <a:bodyPr/>
          <a:lstStyle/>
          <a:p>
            <a:fld id="{AAEEB768-0FA5-4280-A724-BFD7D1CA4855}" type="slidenum">
              <a:rPr lang="en-US" smtClean="0"/>
              <a:pPr/>
              <a:t>78</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6934200" cy="462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47" y="0"/>
            <a:ext cx="9250647" cy="685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32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10" y="345476"/>
            <a:ext cx="8229600" cy="1143000"/>
          </a:xfrm>
        </p:spPr>
        <p:txBody>
          <a:bodyPr/>
          <a:lstStyle/>
          <a:p>
            <a:r>
              <a:rPr lang="en-US" dirty="0" smtClean="0"/>
              <a:t>HEART: Health and Art</a:t>
            </a:r>
            <a:endParaRPr lang="en-US" dirty="0"/>
          </a:p>
        </p:txBody>
      </p:sp>
      <p:sp>
        <p:nvSpPr>
          <p:cNvPr id="4" name="Date Placeholder 3"/>
          <p:cNvSpPr>
            <a:spLocks noGrp="1"/>
          </p:cNvSpPr>
          <p:nvPr>
            <p:ph type="dt" sz="half" idx="10"/>
          </p:nvPr>
        </p:nvSpPr>
        <p:spPr/>
        <p:txBody>
          <a:bodyPr/>
          <a:lstStyle/>
          <a:p>
            <a:fld id="{AE8CDF97-C704-48F7-875D-8762AF923875}" type="datetime1">
              <a:rPr lang="en-US" smtClean="0"/>
              <a:pPr/>
              <a:t>4/26/2023</a:t>
            </a:fld>
            <a:endParaRPr lang="en-US" dirty="0"/>
          </a:p>
        </p:txBody>
      </p:sp>
      <p:sp>
        <p:nvSpPr>
          <p:cNvPr id="5" name="Footer Placeholder 4"/>
          <p:cNvSpPr>
            <a:spLocks noGrp="1"/>
          </p:cNvSpPr>
          <p:nvPr>
            <p:ph type="ftr" sz="quarter" idx="11"/>
          </p:nvPr>
        </p:nvSpPr>
        <p:spPr/>
        <p:txBody>
          <a:bodyPr/>
          <a:lstStyle/>
          <a:p>
            <a:r>
              <a:rPr lang="en-US" smtClean="0"/>
              <a:t>Universal Scientific Education and Research Network</a:t>
            </a:r>
            <a:endParaRPr lang="en-US" dirty="0"/>
          </a:p>
        </p:txBody>
      </p:sp>
      <p:sp>
        <p:nvSpPr>
          <p:cNvPr id="6" name="Slide Number Placeholder 5"/>
          <p:cNvSpPr>
            <a:spLocks noGrp="1"/>
          </p:cNvSpPr>
          <p:nvPr>
            <p:ph type="sldNum" sz="quarter" idx="12"/>
          </p:nvPr>
        </p:nvSpPr>
        <p:spPr/>
        <p:txBody>
          <a:bodyPr/>
          <a:lstStyle/>
          <a:p>
            <a:fld id="{AAEEB768-0FA5-4280-A724-BFD7D1CA4855}" type="slidenum">
              <a:rPr lang="en-US" smtClean="0"/>
              <a:pPr/>
              <a:t>79</a:t>
            </a:fld>
            <a:endParaRPr lang="en-US" dirty="0"/>
          </a:p>
        </p:txBody>
      </p:sp>
      <p:pic>
        <p:nvPicPr>
          <p:cNvPr id="23554" name="Picture 2" descr="G:\slide\Pictures\IMG_3729 (2).JPG"/>
          <p:cNvPicPr>
            <a:picLocks noChangeAspect="1" noChangeArrowheads="1"/>
          </p:cNvPicPr>
          <p:nvPr/>
        </p:nvPicPr>
        <p:blipFill>
          <a:blip r:embed="rId2"/>
          <a:srcRect/>
          <a:stretch>
            <a:fillRect/>
          </a:stretch>
        </p:blipFill>
        <p:spPr bwMode="auto">
          <a:xfrm>
            <a:off x="487267" y="3489104"/>
            <a:ext cx="3708400" cy="2475026"/>
          </a:xfrm>
          <a:prstGeom prst="rect">
            <a:avLst/>
          </a:prstGeom>
          <a:noFill/>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92" t="23599" r="619" b="4445"/>
          <a:stretch/>
        </p:blipFill>
        <p:spPr>
          <a:xfrm>
            <a:off x="4425043" y="850036"/>
            <a:ext cx="3708400" cy="24950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3455" y="871231"/>
            <a:ext cx="2049066" cy="290133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7523" y="2987529"/>
            <a:ext cx="2015332" cy="289753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1422" y="842416"/>
            <a:ext cx="2684584" cy="189598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8633" y="3973703"/>
            <a:ext cx="2705100" cy="191135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23333" b="4445"/>
          <a:stretch/>
        </p:blipFill>
        <p:spPr>
          <a:xfrm>
            <a:off x="4391571" y="3760445"/>
            <a:ext cx="3741872" cy="2431986"/>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t="23333" b="3333"/>
          <a:stretch/>
        </p:blipFill>
        <p:spPr>
          <a:xfrm>
            <a:off x="484372" y="789755"/>
            <a:ext cx="3711295" cy="2334138"/>
          </a:xfrm>
          <a:prstGeom prst="rect">
            <a:avLst/>
          </a:prstGeom>
        </p:spPr>
      </p:pic>
      <p:pic>
        <p:nvPicPr>
          <p:cNvPr id="7" name="Content Placeholder 6"/>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4385816" y="1457371"/>
            <a:ext cx="3147762" cy="4464541"/>
          </a:xfr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6311" y="1457372"/>
            <a:ext cx="3156231" cy="4464541"/>
          </a:xfrm>
          <a:prstGeom prst="rect">
            <a:avLst/>
          </a:prstGeom>
        </p:spPr>
      </p:pic>
    </p:spTree>
    <p:extLst>
      <p:ext uri="{BB962C8B-B14F-4D97-AF65-F5344CB8AC3E}">
        <p14:creationId xmlns:p14="http://schemas.microsoft.com/office/powerpoint/2010/main" val="177824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355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Block Arc 3"/>
          <p:cNvSpPr/>
          <p:nvPr/>
        </p:nvSpPr>
        <p:spPr>
          <a:xfrm rot="670507">
            <a:off x="5087582" y="2015262"/>
            <a:ext cx="457200" cy="22860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lock Arc 5"/>
          <p:cNvSpPr/>
          <p:nvPr/>
        </p:nvSpPr>
        <p:spPr>
          <a:xfrm flipV="1">
            <a:off x="1447800" y="1981200"/>
            <a:ext cx="4191000" cy="53340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lock Arc 6"/>
          <p:cNvSpPr/>
          <p:nvPr/>
        </p:nvSpPr>
        <p:spPr>
          <a:xfrm rot="2984769">
            <a:off x="4936742" y="1695342"/>
            <a:ext cx="772451" cy="266915"/>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p:cNvSpPr/>
          <p:nvPr/>
        </p:nvSpPr>
        <p:spPr>
          <a:xfrm rot="2805570">
            <a:off x="5025959" y="3205941"/>
            <a:ext cx="3618265" cy="509338"/>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lock Arc 8"/>
          <p:cNvSpPr/>
          <p:nvPr/>
        </p:nvSpPr>
        <p:spPr>
          <a:xfrm rot="1221857">
            <a:off x="4303962" y="1706739"/>
            <a:ext cx="1295400" cy="44394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ock Arc 9"/>
          <p:cNvSpPr/>
          <p:nvPr/>
        </p:nvSpPr>
        <p:spPr>
          <a:xfrm rot="18977195">
            <a:off x="4279740" y="2434222"/>
            <a:ext cx="1432765" cy="4916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p:cNvSpPr/>
          <p:nvPr/>
        </p:nvSpPr>
        <p:spPr>
          <a:xfrm rot="19303024">
            <a:off x="2608827" y="2759915"/>
            <a:ext cx="3200400" cy="56066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itle 2"/>
          <p:cNvSpPr>
            <a:spLocks noGrp="1"/>
          </p:cNvSpPr>
          <p:nvPr>
            <p:ph type="title"/>
          </p:nvPr>
        </p:nvSpPr>
        <p:spPr>
          <a:xfrm>
            <a:off x="1447800" y="4939145"/>
            <a:ext cx="8229600" cy="1252728"/>
          </a:xfrm>
        </p:spPr>
        <p:txBody>
          <a:bodyPr>
            <a:normAutofit/>
          </a:bodyPr>
          <a:lstStyle/>
          <a:p>
            <a:r>
              <a:rPr lang="en-US" sz="3600" b="1" dirty="0" smtClean="0">
                <a:latin typeface="Book Antiqua" pitchFamily="18" charset="0"/>
              </a:rPr>
              <a:t>Thinking International</a:t>
            </a:r>
            <a:endParaRPr lang="en-US" sz="3600" b="1" dirty="0">
              <a:latin typeface="Book Antiqua" pitchFamily="18" charset="0"/>
            </a:endParaRPr>
          </a:p>
        </p:txBody>
      </p:sp>
    </p:spTree>
    <p:extLst>
      <p:ext uri="{BB962C8B-B14F-4D97-AF65-F5344CB8AC3E}">
        <p14:creationId xmlns:p14="http://schemas.microsoft.com/office/powerpoint/2010/main" val="13013252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785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7355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L:\Others\Communication\HEART\IFPPP\Presentation\map-world-outli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8" y="0"/>
            <a:ext cx="918646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p:cNvSpPr/>
          <p:nvPr/>
        </p:nvSpPr>
        <p:spPr>
          <a:xfrm>
            <a:off x="5472545" y="3429000"/>
            <a:ext cx="346365" cy="266700"/>
          </a:xfrm>
          <a:prstGeom prst="star5">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8" name="5-Point Star 7"/>
          <p:cNvSpPr/>
          <p:nvPr/>
        </p:nvSpPr>
        <p:spPr>
          <a:xfrm>
            <a:off x="5424055" y="3442855"/>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5-Point Star 8"/>
          <p:cNvSpPr/>
          <p:nvPr/>
        </p:nvSpPr>
        <p:spPr>
          <a:xfrm>
            <a:off x="5531427" y="3635086"/>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0" name="5-Point Star 9"/>
          <p:cNvSpPr/>
          <p:nvPr/>
        </p:nvSpPr>
        <p:spPr>
          <a:xfrm>
            <a:off x="5659582" y="369570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7" name="5-Point Star 6"/>
          <p:cNvSpPr/>
          <p:nvPr/>
        </p:nvSpPr>
        <p:spPr>
          <a:xfrm>
            <a:off x="5659582" y="347922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5-Point Star 10"/>
          <p:cNvSpPr/>
          <p:nvPr/>
        </p:nvSpPr>
        <p:spPr>
          <a:xfrm>
            <a:off x="4953000" y="373380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5-Point Star 11"/>
          <p:cNvSpPr/>
          <p:nvPr/>
        </p:nvSpPr>
        <p:spPr>
          <a:xfrm>
            <a:off x="4495800" y="3546765"/>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5-Point Star 13"/>
          <p:cNvSpPr/>
          <p:nvPr/>
        </p:nvSpPr>
        <p:spPr>
          <a:xfrm>
            <a:off x="1375065" y="354330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5-Point Star 14"/>
          <p:cNvSpPr/>
          <p:nvPr/>
        </p:nvSpPr>
        <p:spPr>
          <a:xfrm>
            <a:off x="1219200" y="342900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5-Point Star 15"/>
          <p:cNvSpPr/>
          <p:nvPr/>
        </p:nvSpPr>
        <p:spPr>
          <a:xfrm>
            <a:off x="2286000" y="3252355"/>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7" name="5-Point Star 16"/>
          <p:cNvSpPr/>
          <p:nvPr/>
        </p:nvSpPr>
        <p:spPr>
          <a:xfrm>
            <a:off x="6096000" y="400050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5-Point Star 17"/>
          <p:cNvSpPr/>
          <p:nvPr/>
        </p:nvSpPr>
        <p:spPr>
          <a:xfrm>
            <a:off x="6116780" y="3785755"/>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5-Point Star 18"/>
          <p:cNvSpPr/>
          <p:nvPr/>
        </p:nvSpPr>
        <p:spPr>
          <a:xfrm>
            <a:off x="5427520" y="3252355"/>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0" name="5-Point Star 19"/>
          <p:cNvSpPr/>
          <p:nvPr/>
        </p:nvSpPr>
        <p:spPr>
          <a:xfrm>
            <a:off x="4873336" y="259080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1" name="5-Point Star 20"/>
          <p:cNvSpPr/>
          <p:nvPr/>
        </p:nvSpPr>
        <p:spPr>
          <a:xfrm>
            <a:off x="5015346" y="2731079"/>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2" name="5-Point Star 21"/>
          <p:cNvSpPr/>
          <p:nvPr/>
        </p:nvSpPr>
        <p:spPr>
          <a:xfrm>
            <a:off x="4901046" y="2784764"/>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3" name="5-Point Star 22"/>
          <p:cNvSpPr/>
          <p:nvPr/>
        </p:nvSpPr>
        <p:spPr>
          <a:xfrm>
            <a:off x="4603175" y="310342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4" name="5-Point Star 23"/>
          <p:cNvSpPr/>
          <p:nvPr/>
        </p:nvSpPr>
        <p:spPr>
          <a:xfrm>
            <a:off x="4675910" y="2812474"/>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6" name="5-Point Star 25"/>
          <p:cNvSpPr/>
          <p:nvPr/>
        </p:nvSpPr>
        <p:spPr>
          <a:xfrm>
            <a:off x="5049982" y="3347605"/>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7" name="5-Point Star 26"/>
          <p:cNvSpPr/>
          <p:nvPr/>
        </p:nvSpPr>
        <p:spPr>
          <a:xfrm>
            <a:off x="2819400" y="5043055"/>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8" name="5-Point Star 27"/>
          <p:cNvSpPr/>
          <p:nvPr/>
        </p:nvSpPr>
        <p:spPr>
          <a:xfrm>
            <a:off x="4152903" y="331470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9" name="5-Point Star 28"/>
          <p:cNvSpPr/>
          <p:nvPr/>
        </p:nvSpPr>
        <p:spPr>
          <a:xfrm>
            <a:off x="4935682" y="419100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0" name="5-Point Star 29"/>
          <p:cNvSpPr/>
          <p:nvPr/>
        </p:nvSpPr>
        <p:spPr>
          <a:xfrm>
            <a:off x="5022273" y="300817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1" name="5-Point Star 30"/>
          <p:cNvSpPr/>
          <p:nvPr/>
        </p:nvSpPr>
        <p:spPr>
          <a:xfrm>
            <a:off x="4845626" y="2975264"/>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2" name="5-Point Star 31"/>
          <p:cNvSpPr/>
          <p:nvPr/>
        </p:nvSpPr>
        <p:spPr>
          <a:xfrm>
            <a:off x="1371600" y="337012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 name="Rectangle 1"/>
          <p:cNvSpPr/>
          <p:nvPr/>
        </p:nvSpPr>
        <p:spPr>
          <a:xfrm>
            <a:off x="-38098" y="152400"/>
            <a:ext cx="2618510" cy="6555641"/>
          </a:xfrm>
          <a:prstGeom prst="rect">
            <a:avLst/>
          </a:prstGeom>
        </p:spPr>
        <p:txBody>
          <a:bodyPr wrap="square">
            <a:spAutoFit/>
          </a:bodyPr>
          <a:lstStyle/>
          <a:p>
            <a:pPr>
              <a:spcAft>
                <a:spcPts val="0"/>
              </a:spcAft>
            </a:pPr>
            <a:r>
              <a:rPr lang="en-US" sz="1400" b="1" dirty="0">
                <a:solidFill>
                  <a:srgbClr val="FFFF00"/>
                </a:solidFill>
                <a:latin typeface="BranchingMouse Becker"/>
                <a:ea typeface="Times New Roman"/>
                <a:cs typeface="Aharoni"/>
              </a:rPr>
              <a:t>Baku, Azerbaijan</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Minsk, Belarus</a:t>
            </a:r>
            <a:endParaRPr lang="en-US" sz="1400" dirty="0">
              <a:solidFill>
                <a:srgbClr val="FFFF00"/>
              </a:solidFill>
              <a:latin typeface="Calibri"/>
              <a:ea typeface="Times New Roman"/>
            </a:endParaRPr>
          </a:p>
          <a:p>
            <a:pPr>
              <a:spcAft>
                <a:spcPts val="0"/>
              </a:spcAft>
            </a:pPr>
            <a:r>
              <a:rPr lang="en-US" sz="1400" b="1" dirty="0" err="1">
                <a:solidFill>
                  <a:srgbClr val="FFFF00"/>
                </a:solidFill>
                <a:latin typeface="BranchingMouse Becker"/>
                <a:ea typeface="Times New Roman"/>
                <a:cs typeface="Aharoni"/>
              </a:rPr>
              <a:t>Vitória</a:t>
            </a:r>
            <a:r>
              <a:rPr lang="en-US" sz="1400" b="1" dirty="0">
                <a:solidFill>
                  <a:srgbClr val="FFFF00"/>
                </a:solidFill>
                <a:latin typeface="BranchingMouse Becker"/>
                <a:ea typeface="Times New Roman"/>
                <a:cs typeface="Aharoni"/>
              </a:rPr>
              <a:t>, Brazil</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Cairo, Egypt</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Bonn, Germany</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Athens, Greece</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Budapest, Hungary</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Debrecen, Hungary</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Chandigarh, India</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New Delhi, </a:t>
            </a:r>
            <a:r>
              <a:rPr lang="en-US" sz="1400" b="1" dirty="0" smtClean="0">
                <a:solidFill>
                  <a:srgbClr val="FFFF00"/>
                </a:solidFill>
                <a:latin typeface="BranchingMouse Becker"/>
                <a:ea typeface="Times New Roman"/>
                <a:cs typeface="Aharoni"/>
              </a:rPr>
              <a:t>India</a:t>
            </a:r>
          </a:p>
          <a:p>
            <a:pPr>
              <a:spcAft>
                <a:spcPts val="0"/>
              </a:spcAft>
            </a:pPr>
            <a:r>
              <a:rPr lang="en-US" sz="1400" b="1" dirty="0" err="1">
                <a:solidFill>
                  <a:srgbClr val="FFFF00"/>
                </a:solidFill>
                <a:latin typeface="BranchingMouse Becker"/>
                <a:ea typeface="Times New Roman"/>
                <a:cs typeface="Aharoni"/>
              </a:rPr>
              <a:t>Gorgan</a:t>
            </a:r>
            <a:r>
              <a:rPr lang="en-US" sz="1400" b="1" dirty="0">
                <a:solidFill>
                  <a:srgbClr val="FFFF00"/>
                </a:solidFill>
                <a:latin typeface="BranchingMouse Becker"/>
                <a:ea typeface="Times New Roman"/>
                <a:cs typeface="Aharoni"/>
              </a:rPr>
              <a:t>, Iran</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Hamedan, Iran</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Isfahan, Iran</a:t>
            </a:r>
            <a:endParaRPr lang="en-US" sz="1400" dirty="0">
              <a:solidFill>
                <a:srgbClr val="FFFF00"/>
              </a:solidFill>
              <a:latin typeface="Calibri"/>
              <a:ea typeface="Times New Roman"/>
            </a:endParaRPr>
          </a:p>
          <a:p>
            <a:pPr>
              <a:spcAft>
                <a:spcPts val="0"/>
              </a:spcAft>
            </a:pPr>
            <a:r>
              <a:rPr lang="en-US" sz="1400" b="1" dirty="0" err="1">
                <a:solidFill>
                  <a:srgbClr val="FFFF00"/>
                </a:solidFill>
                <a:latin typeface="BranchingMouse Becker"/>
                <a:ea typeface="Times New Roman"/>
                <a:cs typeface="Aharoni"/>
              </a:rPr>
              <a:t>Mahabad</a:t>
            </a:r>
            <a:r>
              <a:rPr lang="en-US" sz="1400" b="1" dirty="0">
                <a:solidFill>
                  <a:srgbClr val="FFFF00"/>
                </a:solidFill>
                <a:latin typeface="BranchingMouse Becker"/>
                <a:ea typeface="Times New Roman"/>
                <a:cs typeface="Aharoni"/>
              </a:rPr>
              <a:t>, Iran</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Mashhad, Iran</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Tabriz, Iran</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Tehran, Iran</a:t>
            </a:r>
            <a:endParaRPr lang="en-US" sz="1400" dirty="0">
              <a:solidFill>
                <a:srgbClr val="FFFF00"/>
              </a:solidFill>
              <a:latin typeface="Calibri"/>
              <a:ea typeface="Times New Roman"/>
            </a:endParaRPr>
          </a:p>
          <a:p>
            <a:pPr>
              <a:spcAft>
                <a:spcPts val="0"/>
              </a:spcAft>
            </a:pPr>
            <a:r>
              <a:rPr lang="en-US" sz="1400" b="1" dirty="0" err="1">
                <a:solidFill>
                  <a:srgbClr val="FFFF00"/>
                </a:solidFill>
                <a:latin typeface="BranchingMouse Becker"/>
                <a:ea typeface="Times New Roman"/>
                <a:cs typeface="Aharoni"/>
              </a:rPr>
              <a:t>Zanjan</a:t>
            </a:r>
            <a:r>
              <a:rPr lang="en-US" sz="1400" b="1" dirty="0">
                <a:solidFill>
                  <a:srgbClr val="FFFF00"/>
                </a:solidFill>
                <a:latin typeface="BranchingMouse Becker"/>
                <a:ea typeface="Times New Roman"/>
                <a:cs typeface="Aharoni"/>
              </a:rPr>
              <a:t>, Iran</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Lisbon, Portugal</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Ljubljana, </a:t>
            </a:r>
            <a:r>
              <a:rPr lang="en-US" sz="1400" b="1" dirty="0" smtClean="0">
                <a:solidFill>
                  <a:srgbClr val="FFFF00"/>
                </a:solidFill>
                <a:latin typeface="BranchingMouse Becker"/>
                <a:ea typeface="Times New Roman"/>
                <a:cs typeface="Aharoni"/>
              </a:rPr>
              <a:t>Slovenia</a:t>
            </a:r>
          </a:p>
          <a:p>
            <a:pPr>
              <a:spcAft>
                <a:spcPts val="0"/>
              </a:spcAft>
            </a:pPr>
            <a:r>
              <a:rPr lang="en-US" sz="1400" b="1" dirty="0">
                <a:solidFill>
                  <a:srgbClr val="FFFF00"/>
                </a:solidFill>
                <a:latin typeface="BranchingMouse Becker"/>
                <a:ea typeface="Times New Roman"/>
                <a:cs typeface="Aharoni"/>
              </a:rPr>
              <a:t>Barcelona, Spain</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Khartoum, Sudan</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Tunis, Tunisia</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Istanbul, Turkey</a:t>
            </a:r>
            <a:endParaRPr lang="en-US" sz="1400" dirty="0">
              <a:solidFill>
                <a:srgbClr val="FFFF00"/>
              </a:solidFill>
              <a:latin typeface="Calibri"/>
              <a:ea typeface="Times New Roman"/>
            </a:endParaRPr>
          </a:p>
          <a:p>
            <a:pPr>
              <a:spcAft>
                <a:spcPts val="0"/>
              </a:spcAft>
            </a:pPr>
            <a:r>
              <a:rPr lang="en-US" sz="1400" b="1" dirty="0" err="1" smtClean="0">
                <a:solidFill>
                  <a:srgbClr val="FFFF00"/>
                </a:solidFill>
                <a:latin typeface="BranchingMouse Becker"/>
                <a:ea typeface="Times New Roman"/>
                <a:cs typeface="Aharoni"/>
              </a:rPr>
              <a:t>Kharkiv</a:t>
            </a:r>
            <a:r>
              <a:rPr lang="en-US" sz="1400" b="1" dirty="0" smtClean="0">
                <a:solidFill>
                  <a:srgbClr val="FFFF00"/>
                </a:solidFill>
                <a:latin typeface="BranchingMouse Becker"/>
                <a:ea typeface="Times New Roman"/>
                <a:cs typeface="Aharoni"/>
              </a:rPr>
              <a:t>, </a:t>
            </a:r>
            <a:r>
              <a:rPr lang="en-US" sz="1400" b="1" dirty="0">
                <a:solidFill>
                  <a:srgbClr val="FFFF00"/>
                </a:solidFill>
                <a:latin typeface="BranchingMouse Becker"/>
                <a:ea typeface="Times New Roman"/>
                <a:cs typeface="Aharoni"/>
              </a:rPr>
              <a:t>Ukraine</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Kiev, Ukraine</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Boston, USA</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Los Angeles, USA</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Portland, USA</a:t>
            </a:r>
            <a:endParaRPr lang="en-US" sz="1400" dirty="0">
              <a:solidFill>
                <a:srgbClr val="FFFF00"/>
              </a:solidFill>
              <a:latin typeface="Calibri"/>
              <a:ea typeface="Times New Roman"/>
            </a:endParaRPr>
          </a:p>
          <a:p>
            <a:pPr>
              <a:spcAft>
                <a:spcPts val="0"/>
              </a:spcAft>
            </a:pPr>
            <a:r>
              <a:rPr lang="en-US" sz="1400" b="1" dirty="0">
                <a:solidFill>
                  <a:srgbClr val="FFFF00"/>
                </a:solidFill>
                <a:latin typeface="BranchingMouse Becker"/>
                <a:ea typeface="Times New Roman"/>
                <a:cs typeface="Aharoni"/>
              </a:rPr>
              <a:t>Silicon Valley, </a:t>
            </a:r>
            <a:r>
              <a:rPr lang="en-US" sz="1400" b="1" dirty="0" smtClean="0">
                <a:solidFill>
                  <a:srgbClr val="FFFF00"/>
                </a:solidFill>
                <a:latin typeface="BranchingMouse Becker"/>
                <a:ea typeface="Times New Roman"/>
                <a:cs typeface="Aharoni"/>
              </a:rPr>
              <a:t>USA</a:t>
            </a:r>
            <a:endParaRPr lang="en-US" sz="1400" dirty="0">
              <a:solidFill>
                <a:srgbClr val="FFFF00"/>
              </a:solidFill>
              <a:latin typeface="Calibri"/>
              <a:ea typeface="Times New Roman"/>
            </a:endParaRPr>
          </a:p>
        </p:txBody>
      </p:sp>
      <p:sp>
        <p:nvSpPr>
          <p:cNvPr id="36" name="5-Point Star 35"/>
          <p:cNvSpPr/>
          <p:nvPr/>
        </p:nvSpPr>
        <p:spPr>
          <a:xfrm>
            <a:off x="5371563" y="3518079"/>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7" name="5-Point Star 36"/>
          <p:cNvSpPr/>
          <p:nvPr/>
        </p:nvSpPr>
        <p:spPr>
          <a:xfrm>
            <a:off x="3962400" y="3378558"/>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8" name="5-Point Star 37"/>
          <p:cNvSpPr/>
          <p:nvPr/>
        </p:nvSpPr>
        <p:spPr>
          <a:xfrm>
            <a:off x="4447310" y="2880014"/>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9" name="5-Point Star 38"/>
          <p:cNvSpPr/>
          <p:nvPr/>
        </p:nvSpPr>
        <p:spPr>
          <a:xfrm>
            <a:off x="7010400" y="3886200"/>
            <a:ext cx="228600" cy="1905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n-US"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9716525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descr="L:\Others\Communication\HEART\IFPPP\Presentation\map-world-outli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64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1961" y="1027664"/>
            <a:ext cx="7024744" cy="1143000"/>
          </a:xfrm>
        </p:spPr>
        <p:txBody>
          <a:bodyPr/>
          <a:lstStyle/>
          <a:p>
            <a:endParaRPr lang="en-US"/>
          </a:p>
        </p:txBody>
      </p:sp>
      <p:sp>
        <p:nvSpPr>
          <p:cNvPr id="3" name="Content Placeholder 2"/>
          <p:cNvSpPr>
            <a:spLocks noGrp="1"/>
          </p:cNvSpPr>
          <p:nvPr>
            <p:ph idx="1"/>
          </p:nvPr>
        </p:nvSpPr>
        <p:spPr>
          <a:xfrm>
            <a:off x="1061963" y="2323652"/>
            <a:ext cx="6777317" cy="3508977"/>
          </a:xfrm>
        </p:spPr>
        <p:txBody>
          <a:bodyPr/>
          <a:lstStyle/>
          <a:p>
            <a:endParaRPr lang="en-US"/>
          </a:p>
        </p:txBody>
      </p:sp>
      <p:pic>
        <p:nvPicPr>
          <p:cNvPr id="5" name="Picture 2" descr="L:\Others\Communication\HEART\IFPPP\Presentation\Exhibition\Turkey\Istanbu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971" y="2140122"/>
            <a:ext cx="1738295" cy="907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8954" y="2140122"/>
            <a:ext cx="1361817" cy="907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8911" y="4061194"/>
            <a:ext cx="1544769" cy="11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1602" y="5220006"/>
            <a:ext cx="2367997" cy="163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L:\Others\Communication\HEART\IFPPP\Presentation\Exhibition\Egypt\IMG_797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1602" y="4155273"/>
            <a:ext cx="912137" cy="10689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0459" y="3053097"/>
            <a:ext cx="1441569" cy="107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L:\Others\Communication\HEART\IFPPP\Presentation\Exhibition\Slovenia\DSC0284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40459" y="4129873"/>
            <a:ext cx="1313980" cy="9882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thers\Communication\HEART\IFPPP\Presentation\Exhibition\Spain\exhibition BCN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23472" y="2140122"/>
            <a:ext cx="1968499" cy="9078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thers\Communication\HEART\IFPPP\Exhibition\LA\LA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06" y="2134187"/>
            <a:ext cx="1940538" cy="15163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Others\Communication\HEART\IFPPP\Presentation\Exhibition\Alborz\image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066" y="5402597"/>
            <a:ext cx="1940538" cy="14554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thers\Communication\HEART\IFPPP\Presentation\Exhibition\Behnazart\IMG_588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067" y="3644675"/>
            <a:ext cx="1940538" cy="17655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Others\Communication\HEART\IFPPP\Presentation\Exhibition\Brazil\IMG_9514.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3332" y="5123196"/>
            <a:ext cx="2679901" cy="17602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Others\Communication\HEART\IFPPP\Presentation\Exhibition\Isfahan\IMG_20151004_23220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46900" y="8898"/>
            <a:ext cx="2222500" cy="16502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46900" y="1642195"/>
            <a:ext cx="2222499" cy="171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L:\Others\Communication\HEART\IFPPP\Presentation\Exhibition\Tabriz\2\DSC00013.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59599" y="3359278"/>
            <a:ext cx="2209799" cy="17842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76380" y="5143627"/>
            <a:ext cx="2210086" cy="171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42027" y="1066800"/>
            <a:ext cx="1904872" cy="107417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20279" y="1066799"/>
            <a:ext cx="1927392" cy="108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13333" y="3053097"/>
            <a:ext cx="1527126" cy="114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flipH="1">
            <a:off x="1923471" y="3967498"/>
            <a:ext cx="778094" cy="114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694997" y="3955813"/>
            <a:ext cx="895028" cy="119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068" y="8898"/>
            <a:ext cx="2825836" cy="211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28487" y="1066798"/>
            <a:ext cx="1903359" cy="1073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08768" y="8898"/>
            <a:ext cx="4143903" cy="1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82028" y="2946247"/>
            <a:ext cx="2070643" cy="120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61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074"/>
                                        </p:tgtEl>
                                        <p:attrNameLst>
                                          <p:attrName>style.visibility</p:attrName>
                                        </p:attrNameLst>
                                      </p:cBhvr>
                                      <p:to>
                                        <p:strVal val="visible"/>
                                      </p:to>
                                    </p:set>
                                    <p:animEffect transition="in" filter="fade">
                                      <p:cBhvr>
                                        <p:cTn id="83" dur="500"/>
                                        <p:tgtEl>
                                          <p:spTgt spid="3074"/>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075"/>
                                        </p:tgtEl>
                                        <p:attrNameLst>
                                          <p:attrName>style.visibility</p:attrName>
                                        </p:attrNameLst>
                                      </p:cBhvr>
                                      <p:to>
                                        <p:strVal val="visible"/>
                                      </p:to>
                                    </p:set>
                                    <p:animEffect transition="in" filter="fade">
                                      <p:cBhvr>
                                        <p:cTn id="87" dur="500"/>
                                        <p:tgtEl>
                                          <p:spTgt spid="3075"/>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077"/>
                                        </p:tgtEl>
                                        <p:attrNameLst>
                                          <p:attrName>style.visibility</p:attrName>
                                        </p:attrNameLst>
                                      </p:cBhvr>
                                      <p:to>
                                        <p:strVal val="visible"/>
                                      </p:to>
                                    </p:set>
                                    <p:animEffect transition="in" filter="fade">
                                      <p:cBhvr>
                                        <p:cTn id="91" dur="500"/>
                                        <p:tgtEl>
                                          <p:spTgt spid="3077"/>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078"/>
                                        </p:tgtEl>
                                        <p:attrNameLst>
                                          <p:attrName>style.visibility</p:attrName>
                                        </p:attrNameLst>
                                      </p:cBhvr>
                                      <p:to>
                                        <p:strVal val="visible"/>
                                      </p:to>
                                    </p:set>
                                    <p:animEffect transition="in" filter="fade">
                                      <p:cBhvr>
                                        <p:cTn id="95" dur="500"/>
                                        <p:tgtEl>
                                          <p:spTgt spid="3078"/>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080"/>
                                        </p:tgtEl>
                                        <p:attrNameLst>
                                          <p:attrName>style.visibility</p:attrName>
                                        </p:attrNameLst>
                                      </p:cBhvr>
                                      <p:to>
                                        <p:strVal val="visible"/>
                                      </p:to>
                                    </p:set>
                                    <p:animEffect transition="in" filter="fade">
                                      <p:cBhvr>
                                        <p:cTn id="99" dur="500"/>
                                        <p:tgtEl>
                                          <p:spTgt spid="3080"/>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076"/>
                                        </p:tgtEl>
                                        <p:attrNameLst>
                                          <p:attrName>style.visibility</p:attrName>
                                        </p:attrNameLst>
                                      </p:cBhvr>
                                      <p:to>
                                        <p:strVal val="visible"/>
                                      </p:to>
                                    </p:set>
                                    <p:animEffect transition="in" filter="fade">
                                      <p:cBhvr>
                                        <p:cTn id="103" dur="500"/>
                                        <p:tgtEl>
                                          <p:spTgt spid="3076"/>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082"/>
                                        </p:tgtEl>
                                        <p:attrNameLst>
                                          <p:attrName>style.visibility</p:attrName>
                                        </p:attrNameLst>
                                      </p:cBhvr>
                                      <p:to>
                                        <p:strVal val="visible"/>
                                      </p:to>
                                    </p:set>
                                    <p:animEffect transition="in" filter="fade">
                                      <p:cBhvr>
                                        <p:cTn id="107" dur="500"/>
                                        <p:tgtEl>
                                          <p:spTgt spid="3082"/>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083"/>
                                        </p:tgtEl>
                                        <p:attrNameLst>
                                          <p:attrName>style.visibility</p:attrName>
                                        </p:attrNameLst>
                                      </p:cBhvr>
                                      <p:to>
                                        <p:strVal val="visible"/>
                                      </p:to>
                                    </p:set>
                                    <p:animEffect transition="in" filter="fade">
                                      <p:cBhvr>
                                        <p:cTn id="111" dur="500"/>
                                        <p:tgtEl>
                                          <p:spTgt spid="3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545925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r-Rezaie\Desktop\thumbnail2.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19575"/>
            <a:ext cx="1876425"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C:\Users\Dr-Rezaie\Desktop\thumbnail.jf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657809" y="3368589"/>
            <a:ext cx="2511380" cy="446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9876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9629140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1"/>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4968858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AE8CDF97-C704-48F7-875D-8762AF923875}" type="datetime1">
              <a:rPr lang="en-US" smtClean="0"/>
              <a:pPr/>
              <a:t>4/26/2023</a:t>
            </a:fld>
            <a:endParaRPr lang="en-US" dirty="0"/>
          </a:p>
        </p:txBody>
      </p:sp>
      <p:sp>
        <p:nvSpPr>
          <p:cNvPr id="5" name="Footer Placeholder 4"/>
          <p:cNvSpPr>
            <a:spLocks noGrp="1"/>
          </p:cNvSpPr>
          <p:nvPr>
            <p:ph type="ftr" sz="quarter" idx="11"/>
          </p:nvPr>
        </p:nvSpPr>
        <p:spPr/>
        <p:txBody>
          <a:bodyPr/>
          <a:lstStyle/>
          <a:p>
            <a:r>
              <a:rPr lang="en-US" smtClean="0"/>
              <a:t>Universal Scientific Education and Research Network</a:t>
            </a:r>
            <a:endParaRPr lang="en-US" dirty="0"/>
          </a:p>
        </p:txBody>
      </p:sp>
      <p:sp>
        <p:nvSpPr>
          <p:cNvPr id="6" name="Slide Number Placeholder 5"/>
          <p:cNvSpPr>
            <a:spLocks noGrp="1"/>
          </p:cNvSpPr>
          <p:nvPr>
            <p:ph type="sldNum" sz="quarter" idx="12"/>
          </p:nvPr>
        </p:nvSpPr>
        <p:spPr/>
        <p:txBody>
          <a:bodyPr/>
          <a:lstStyle/>
          <a:p>
            <a:fld id="{AAEEB768-0FA5-4280-A724-BFD7D1CA4855}" type="slidenum">
              <a:rPr lang="en-US" smtClean="0"/>
              <a:pPr/>
              <a:t>87</a:t>
            </a:fld>
            <a:endParaRPr lang="en-US" dirty="0"/>
          </a:p>
        </p:txBody>
      </p:sp>
      <p:pic>
        <p:nvPicPr>
          <p:cNvPr id="5122" name="Picture 2" descr="L:\Others\Communication\USERN\Conference\IMG_20160418_1014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1" y="0"/>
            <a:ext cx="46634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7046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pic>
        <p:nvPicPr>
          <p:cNvPr id="73732" name="Picture 2" descr="F:\Ariana-photo-selection\New\gjhjjjjjjklll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466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77877">
            <a:off x="3815017" y="2691254"/>
            <a:ext cx="4929132" cy="340931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3"/>
            <a:ext cx="5238750" cy="3419475"/>
          </a:xfrm>
          <a:prstGeom prst="rect">
            <a:avLst/>
          </a:prstGeom>
        </p:spPr>
      </p:pic>
    </p:spTree>
    <p:extLst>
      <p:ext uri="{BB962C8B-B14F-4D97-AF65-F5344CB8AC3E}">
        <p14:creationId xmlns:p14="http://schemas.microsoft.com/office/powerpoint/2010/main" val="585728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79"/>
            <a:ext cx="9144001" cy="687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09600" y="0"/>
            <a:ext cx="82296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Presenting a Poster as a Medical Student</a:t>
            </a:r>
          </a:p>
          <a:p>
            <a:r>
              <a:rPr lang="en-US" dirty="0" smtClean="0">
                <a:solidFill>
                  <a:schemeClr val="tx1"/>
                </a:solidFill>
              </a:rPr>
              <a:t>2000</a:t>
            </a:r>
            <a:endParaRPr lang="en-US" dirty="0">
              <a:solidFill>
                <a:schemeClr val="tx1"/>
              </a:solidFill>
            </a:endParaRPr>
          </a:p>
        </p:txBody>
      </p:sp>
    </p:spTree>
    <p:extLst>
      <p:ext uri="{BB962C8B-B14F-4D97-AF65-F5344CB8AC3E}">
        <p14:creationId xmlns:p14="http://schemas.microsoft.com/office/powerpoint/2010/main" val="719017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Pic\1461132061126yp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9" y="0"/>
            <a:ext cx="91669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01695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E8CDF97-C704-48F7-875D-8762AF923875}" type="datetime1">
              <a:rPr lang="en-US" smtClean="0"/>
              <a:pPr/>
              <a:t>4/26/2023</a:t>
            </a:fld>
            <a:endParaRPr lang="en-US" dirty="0"/>
          </a:p>
        </p:txBody>
      </p:sp>
      <p:sp>
        <p:nvSpPr>
          <p:cNvPr id="5" name="Footer Placeholder 4"/>
          <p:cNvSpPr>
            <a:spLocks noGrp="1"/>
          </p:cNvSpPr>
          <p:nvPr>
            <p:ph type="ftr" sz="quarter" idx="11"/>
          </p:nvPr>
        </p:nvSpPr>
        <p:spPr/>
        <p:txBody>
          <a:bodyPr/>
          <a:lstStyle/>
          <a:p>
            <a:r>
              <a:rPr lang="en-US" smtClean="0"/>
              <a:t>Universal Scientific Education and Research Network</a:t>
            </a:r>
            <a:endParaRPr lang="en-US" dirty="0"/>
          </a:p>
        </p:txBody>
      </p:sp>
      <p:sp>
        <p:nvSpPr>
          <p:cNvPr id="6" name="Slide Number Placeholder 5"/>
          <p:cNvSpPr>
            <a:spLocks noGrp="1"/>
          </p:cNvSpPr>
          <p:nvPr>
            <p:ph type="sldNum" sz="quarter" idx="12"/>
          </p:nvPr>
        </p:nvSpPr>
        <p:spPr/>
        <p:txBody>
          <a:bodyPr/>
          <a:lstStyle/>
          <a:p>
            <a:fld id="{AAEEB768-0FA5-4280-A724-BFD7D1CA4855}" type="slidenum">
              <a:rPr lang="en-US" smtClean="0"/>
              <a:pPr/>
              <a:t>91</a:t>
            </a:fld>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30"/>
            <a:ext cx="9152585" cy="68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6991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836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6387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1"/>
          <p:cNvSpPr>
            <a:spLocks noGrp="1"/>
          </p:cNvSpPr>
          <p:nvPr>
            <p:ph/>
          </p:nvPr>
        </p:nvSpPr>
        <p:spPr/>
        <p:txBody>
          <a:bodyPr/>
          <a:lstStyle/>
          <a:p>
            <a:endParaRPr lang="en-US" altLang="en-US" smtClean="0"/>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74163" cy="685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9915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5" name="Group 4"/>
          <p:cNvGrpSpPr/>
          <p:nvPr/>
        </p:nvGrpSpPr>
        <p:grpSpPr>
          <a:xfrm>
            <a:off x="152400" y="3582348"/>
            <a:ext cx="2366756" cy="428956"/>
            <a:chOff x="2113604" y="1523998"/>
            <a:chExt cx="2366756" cy="428956"/>
          </a:xfrm>
        </p:grpSpPr>
        <p:sp>
          <p:nvSpPr>
            <p:cNvPr id="6" name="Rounded Rectangle 5"/>
            <p:cNvSpPr/>
            <p:nvPr/>
          </p:nvSpPr>
          <p:spPr>
            <a:xfrm>
              <a:off x="2113604" y="1523998"/>
              <a:ext cx="2366756" cy="428956"/>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2134544" y="1544938"/>
              <a:ext cx="2324876" cy="387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T</a:t>
              </a:r>
              <a:r>
                <a:rPr lang="en-US" sz="1800" b="1" kern="1200" dirty="0" smtClean="0">
                  <a:solidFill>
                    <a:srgbClr val="FFFF00"/>
                  </a:solidFill>
                </a:rPr>
                <a:t>ime management</a:t>
              </a:r>
              <a:endParaRPr lang="fa-IR" sz="1800" b="1" kern="1200" dirty="0">
                <a:solidFill>
                  <a:srgbClr val="FFFF00"/>
                </a:solidFill>
              </a:endParaRPr>
            </a:p>
          </p:txBody>
        </p:sp>
      </p:grpSp>
    </p:spTree>
    <p:extLst>
      <p:ext uri="{BB962C8B-B14F-4D97-AF65-F5344CB8AC3E}">
        <p14:creationId xmlns:p14="http://schemas.microsoft.com/office/powerpoint/2010/main" val="22986184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57200" y="1972007"/>
            <a:ext cx="5257800" cy="486552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a:bodyPr>
          <a:lstStyle/>
          <a:p>
            <a:r>
              <a:rPr lang="en-US" dirty="0" smtClean="0"/>
              <a:t>Time Management</a:t>
            </a:r>
            <a:endParaRPr lang="en-US" dirty="0"/>
          </a:p>
        </p:txBody>
      </p:sp>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637" y="4581525"/>
            <a:ext cx="200977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4219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5400" dirty="0" smtClean="0">
                <a:latin typeface="Book Antiqua" pitchFamily="18" charset="0"/>
              </a:rPr>
              <a:t>S</a:t>
            </a:r>
            <a:r>
              <a:rPr lang="en-US" dirty="0" smtClean="0">
                <a:latin typeface="Book Antiqua" pitchFamily="18" charset="0"/>
              </a:rPr>
              <a:t>chedule</a:t>
            </a:r>
            <a:endParaRPr lang="fa-IR" dirty="0"/>
          </a:p>
        </p:txBody>
      </p:sp>
      <p:pic>
        <p:nvPicPr>
          <p:cNvPr id="96260" name="Picture 4" descr="Excel Gantt Chart Template"/>
          <p:cNvPicPr>
            <a:picLocks noChangeAspect="1" noChangeArrowheads="1"/>
          </p:cNvPicPr>
          <p:nvPr/>
        </p:nvPicPr>
        <p:blipFill>
          <a:blip r:embed="rId2" cstate="print"/>
          <a:srcRect/>
          <a:stretch>
            <a:fillRect/>
          </a:stretch>
        </p:blipFill>
        <p:spPr bwMode="auto">
          <a:xfrm>
            <a:off x="304800" y="3048000"/>
            <a:ext cx="4440894" cy="2895600"/>
          </a:xfrm>
          <a:prstGeom prst="rect">
            <a:avLst/>
          </a:prstGeom>
          <a:noFill/>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 t="3810" r="857" b="16190"/>
          <a:stretch/>
        </p:blipFill>
        <p:spPr>
          <a:xfrm>
            <a:off x="5011783" y="8491"/>
            <a:ext cx="4132217" cy="6853991"/>
          </a:xfrm>
          <a:prstGeom prst="rect">
            <a:avLst/>
          </a:prstGeom>
        </p:spPr>
      </p:pic>
    </p:spTree>
    <p:extLst>
      <p:ext uri="{BB962C8B-B14F-4D97-AF65-F5344CB8AC3E}">
        <p14:creationId xmlns:p14="http://schemas.microsoft.com/office/powerpoint/2010/main" val="30871801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2057400"/>
          <a:ext cx="96012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338328"/>
            <a:ext cx="5791200" cy="1252728"/>
          </a:xfrm>
        </p:spPr>
        <p:txBody>
          <a:bodyPr/>
          <a:lstStyle/>
          <a:p>
            <a:r>
              <a:rPr lang="en-US" sz="7200" dirty="0" smtClean="0">
                <a:latin typeface="Book Antiqua" pitchFamily="18" charset="0"/>
              </a:rPr>
              <a:t>C</a:t>
            </a:r>
            <a:r>
              <a:rPr lang="en-US" dirty="0" smtClean="0">
                <a:latin typeface="Book Antiqua" pitchFamily="18" charset="0"/>
              </a:rPr>
              <a:t>OLLABORATE</a:t>
            </a:r>
            <a:endParaRPr lang="fa-IR" dirty="0">
              <a:latin typeface="Book Antiqua" pitchFamily="18" charset="0"/>
            </a:endParaRPr>
          </a:p>
        </p:txBody>
      </p:sp>
      <p:grpSp>
        <p:nvGrpSpPr>
          <p:cNvPr id="8" name="Group 7"/>
          <p:cNvGrpSpPr/>
          <p:nvPr/>
        </p:nvGrpSpPr>
        <p:grpSpPr>
          <a:xfrm>
            <a:off x="914400" y="2903560"/>
            <a:ext cx="1545483" cy="465468"/>
            <a:chOff x="2911452" y="838202"/>
            <a:chExt cx="1545483" cy="465468"/>
          </a:xfrm>
        </p:grpSpPr>
        <p:sp>
          <p:nvSpPr>
            <p:cNvPr id="9" name="Rounded Rectangle 8"/>
            <p:cNvSpPr/>
            <p:nvPr/>
          </p:nvSpPr>
          <p:spPr>
            <a:xfrm>
              <a:off x="2911452" y="838202"/>
              <a:ext cx="1545483" cy="46546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2934174" y="860924"/>
              <a:ext cx="1500039" cy="420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FFFF00"/>
                  </a:solidFill>
                </a:rPr>
                <a:t>E</a:t>
              </a:r>
              <a:r>
                <a:rPr lang="en-US" sz="1800" b="1" kern="1200" dirty="0" smtClean="0">
                  <a:solidFill>
                    <a:srgbClr val="FFFF00"/>
                  </a:solidFill>
                </a:rPr>
                <a:t>thics</a:t>
              </a:r>
              <a:endParaRPr lang="fa-IR" sz="1800" b="1" kern="1200" dirty="0">
                <a:solidFill>
                  <a:srgbClr val="FFFF00"/>
                </a:solidFill>
              </a:endParaRPr>
            </a:p>
          </p:txBody>
        </p:sp>
      </p:grpSp>
    </p:spTree>
    <p:extLst>
      <p:ext uri="{BB962C8B-B14F-4D97-AF65-F5344CB8AC3E}">
        <p14:creationId xmlns:p14="http://schemas.microsoft.com/office/powerpoint/2010/main" val="1664319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a:blip r:embed="rId2" cstate="print"/>
          <a:stretch>
            <a:fillRect/>
          </a:stretch>
        </p:blipFill>
        <p:spPr>
          <a:xfrm>
            <a:off x="3545" y="0"/>
            <a:ext cx="9144000" cy="6899813"/>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457200" y="338328"/>
            <a:ext cx="4118345" cy="1252728"/>
          </a:xfrm>
        </p:spPr>
        <p:txBody>
          <a:bodyPr>
            <a:normAutofit fontScale="90000"/>
          </a:bodyPr>
          <a:lstStyle/>
          <a:p>
            <a:r>
              <a:rPr lang="en-US" sz="6600" dirty="0">
                <a:solidFill>
                  <a:srgbClr val="C00000"/>
                </a:solidFill>
                <a:latin typeface="Rockwell Condensed" pitchFamily="18" charset="0"/>
              </a:rPr>
              <a:t>E</a:t>
            </a:r>
            <a:r>
              <a:rPr lang="en-US" dirty="0">
                <a:solidFill>
                  <a:srgbClr val="C00000"/>
                </a:solidFill>
                <a:latin typeface="Rockwell Condensed" pitchFamily="18" charset="0"/>
              </a:rPr>
              <a:t>thics in </a:t>
            </a:r>
            <a:r>
              <a:rPr lang="en-US" sz="7200" dirty="0" smtClean="0">
                <a:solidFill>
                  <a:srgbClr val="C00000"/>
                </a:solidFill>
                <a:latin typeface="Rockwell Condensed" pitchFamily="18" charset="0"/>
              </a:rPr>
              <a:t>P</a:t>
            </a:r>
            <a:r>
              <a:rPr lang="en-US" dirty="0" smtClean="0">
                <a:solidFill>
                  <a:srgbClr val="C00000"/>
                </a:solidFill>
                <a:latin typeface="Rockwell Condensed" pitchFamily="18" charset="0"/>
              </a:rPr>
              <a:t>ublication</a:t>
            </a:r>
            <a:endParaRPr lang="en-US" dirty="0">
              <a:solidFill>
                <a:srgbClr val="C00000"/>
              </a:solidFill>
            </a:endParaRPr>
          </a:p>
        </p:txBody>
      </p:sp>
    </p:spTree>
    <p:extLst>
      <p:ext uri="{BB962C8B-B14F-4D97-AF65-F5344CB8AC3E}">
        <p14:creationId xmlns:p14="http://schemas.microsoft.com/office/powerpoint/2010/main" val="100011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524500" y="4143375"/>
            <a:ext cx="3619500" cy="2714625"/>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7200" dirty="0" smtClean="0">
                <a:latin typeface="Book Antiqua" pitchFamily="18" charset="0"/>
              </a:rPr>
              <a:t>E</a:t>
            </a:r>
            <a:r>
              <a:rPr lang="en-US" sz="3600" dirty="0" smtClean="0">
                <a:latin typeface="Book Antiqua" pitchFamily="18" charset="0"/>
              </a:rPr>
              <a:t>thical </a:t>
            </a:r>
            <a:r>
              <a:rPr lang="en-US" sz="7200" dirty="0" smtClean="0">
                <a:latin typeface="Book Antiqua" pitchFamily="18" charset="0"/>
              </a:rPr>
              <a:t>G</a:t>
            </a:r>
            <a:r>
              <a:rPr lang="en-US" sz="3600" dirty="0" smtClean="0">
                <a:latin typeface="Book Antiqua" pitchFamily="18" charset="0"/>
              </a:rPr>
              <a:t>uidelines</a:t>
            </a:r>
            <a:endParaRPr lang="fa-IR" sz="3600" dirty="0">
              <a:latin typeface="Book Antiqua" pitchFamily="18" charset="0"/>
            </a:endParaRPr>
          </a:p>
        </p:txBody>
      </p:sp>
      <p:sp>
        <p:nvSpPr>
          <p:cNvPr id="3" name="Content Placeholder 2"/>
          <p:cNvSpPr>
            <a:spLocks noGrp="1"/>
          </p:cNvSpPr>
          <p:nvPr>
            <p:ph idx="1"/>
          </p:nvPr>
        </p:nvSpPr>
        <p:spPr/>
        <p:txBody>
          <a:bodyPr>
            <a:normAutofit fontScale="85000" lnSpcReduction="10000"/>
          </a:bodyPr>
          <a:lstStyle/>
          <a:p>
            <a:pPr algn="l" rtl="0"/>
            <a:r>
              <a:rPr lang="en-US" dirty="0" smtClean="0"/>
              <a:t>As peer-reviewed articles support the scientific method, it is important to agree upon standards of expected ethical </a:t>
            </a:r>
            <a:r>
              <a:rPr lang="en-US" dirty="0" err="1" smtClean="0"/>
              <a:t>behaviour</a:t>
            </a:r>
            <a:r>
              <a:rPr lang="en-US" dirty="0" smtClean="0"/>
              <a:t> for all parties involved in the act of publishing, including the author, the journal editor, the peer reviewer, the publisher, and the society-owned or sponsored journals.</a:t>
            </a:r>
          </a:p>
          <a:p>
            <a:pPr algn="l" rtl="0"/>
            <a:endParaRPr lang="en-US" dirty="0" smtClean="0"/>
          </a:p>
          <a:p>
            <a:pPr lvl="1" algn="l" rtl="0"/>
            <a:r>
              <a:rPr lang="en-US" dirty="0" smtClean="0"/>
              <a:t>Authors’ duties</a:t>
            </a:r>
          </a:p>
          <a:p>
            <a:pPr lvl="1" algn="l" rtl="0"/>
            <a:r>
              <a:rPr lang="en-US" dirty="0" smtClean="0"/>
              <a:t>Editors’ duties</a:t>
            </a:r>
          </a:p>
          <a:p>
            <a:pPr lvl="1" algn="l" rtl="0"/>
            <a:r>
              <a:rPr lang="en-US" dirty="0" smtClean="0"/>
              <a:t>Reviewers’ duties</a:t>
            </a:r>
          </a:p>
          <a:p>
            <a:pPr lvl="1" algn="l" rtl="0"/>
            <a:r>
              <a:rPr lang="en-US" dirty="0" smtClean="0"/>
              <a:t>Publishers’ duties</a:t>
            </a:r>
          </a:p>
          <a:p>
            <a:pPr lvl="1" algn="l" rtl="0"/>
            <a:r>
              <a:rPr lang="en-US" dirty="0" smtClean="0"/>
              <a:t>Societies’ duties</a:t>
            </a:r>
          </a:p>
          <a:p>
            <a:pPr algn="l" rtl="0"/>
            <a:endParaRPr lang="en-US" dirty="0" smtClean="0"/>
          </a:p>
        </p:txBody>
      </p:sp>
    </p:spTree>
    <p:extLst>
      <p:ext uri="{BB962C8B-B14F-4D97-AF65-F5344CB8AC3E}">
        <p14:creationId xmlns:p14="http://schemas.microsoft.com/office/powerpoint/2010/main" val="9095884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TM04033929[[fn=Slate]]</Template>
  <TotalTime>0</TotalTime>
  <Words>3584</Words>
  <Application>Microsoft Office PowerPoint</Application>
  <PresentationFormat>On-screen Show (4:3)</PresentationFormat>
  <Paragraphs>591</Paragraphs>
  <Slides>109</Slides>
  <Notes>3</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109</vt:i4>
      </vt:variant>
    </vt:vector>
  </HeadingPairs>
  <TitlesOfParts>
    <vt:vector size="129" baseType="lpstr">
      <vt:lpstr>宋体</vt:lpstr>
      <vt:lpstr>Aharoni</vt:lpstr>
      <vt:lpstr>Arial</vt:lpstr>
      <vt:lpstr>Bernard MT Condensed</vt:lpstr>
      <vt:lpstr>Bodoni MT</vt:lpstr>
      <vt:lpstr>Book Antiqua</vt:lpstr>
      <vt:lpstr>BranchingMouse Becker</vt:lpstr>
      <vt:lpstr>Brush Script MT</vt:lpstr>
      <vt:lpstr>Calibri</vt:lpstr>
      <vt:lpstr>Californian FB</vt:lpstr>
      <vt:lpstr>Candara</vt:lpstr>
      <vt:lpstr>標楷體</vt:lpstr>
      <vt:lpstr>Forte</vt:lpstr>
      <vt:lpstr>Helvetica</vt:lpstr>
      <vt:lpstr>PMingLiU</vt:lpstr>
      <vt:lpstr>Rockwell Condensed</vt:lpstr>
      <vt:lpstr>Symbol</vt:lpstr>
      <vt:lpstr>Times New Roman</vt:lpstr>
      <vt:lpstr>Wingdings</vt:lpstr>
      <vt:lpstr>Waveform</vt:lpstr>
      <vt:lpstr>Science and Networking</vt:lpstr>
      <vt:lpstr>PowerPoint Presentation</vt:lpstr>
      <vt:lpstr>PowerPoint Presentation</vt:lpstr>
      <vt:lpstr>PowerPoint Presentation</vt:lpstr>
      <vt:lpstr>Complex Problem</vt:lpstr>
      <vt:lpstr>COLLABORATE</vt:lpstr>
      <vt:lpstr>COLLABORATE</vt:lpstr>
      <vt:lpstr>Thinking International</vt:lpstr>
      <vt:lpstr>PowerPoint Presentation</vt:lpstr>
      <vt:lpstr>MoU with Harvard Medical School 2011</vt:lpstr>
      <vt:lpstr>USERN Advisory Board Meeting &amp; Visiting Scientist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Immunodeficiency Diseases: Definition, Diagnosis and Management. 2nd Edition. By Rezaei N, Aghamohammadi A, Notarangelo LD. Springer 2016 </vt:lpstr>
      <vt:lpstr>PowerPoint Presentation</vt:lpstr>
      <vt:lpstr>COLLABORATE</vt:lpstr>
      <vt:lpstr>PowerPoint Presentation</vt:lpstr>
      <vt:lpstr>PowerPoint Presentation</vt:lpstr>
      <vt:lpstr>COLLABORATE</vt:lpstr>
      <vt:lpstr>Research Skills</vt:lpstr>
      <vt:lpstr>Skills</vt:lpstr>
      <vt:lpstr>COLLABORATE</vt:lpstr>
      <vt:lpstr>PowerPoint Presentation</vt:lpstr>
      <vt:lpstr>Accountability</vt:lpstr>
      <vt:lpstr>COLLABORATE</vt:lpstr>
      <vt:lpstr>Why Should We Do Research?</vt:lpstr>
      <vt:lpstr>Iranian Researchers</vt:lpstr>
      <vt:lpstr>Iranian Researchers</vt:lpstr>
      <vt:lpstr>Nobel Laureates in  Physiology or Medicine</vt:lpstr>
      <vt:lpstr>Who is the next!?</vt:lpstr>
      <vt:lpstr>And from which country!?</vt:lpstr>
      <vt:lpstr>Scientific Output of IRAN</vt:lpstr>
      <vt:lpstr>Scientific Output of  Iran and Iraq</vt:lpstr>
      <vt:lpstr>COLLABORATE</vt:lpstr>
      <vt:lpstr>PowerPoint Presentation</vt:lpstr>
      <vt:lpstr>PowerPoint Presentation</vt:lpstr>
      <vt:lpstr>COLLABORATE</vt:lpstr>
      <vt:lpstr>PowerPoint Presentation</vt:lpstr>
      <vt:lpstr>Universal Scientific Education and Research Network (USERN)</vt:lpstr>
      <vt:lpstr>PowerPoint Presentation</vt:lpstr>
      <vt:lpstr>Nobel Laureates</vt:lpstr>
      <vt:lpstr>PowerPoint Presentation</vt:lpstr>
      <vt:lpstr>USERN in Brief</vt:lpstr>
      <vt:lpstr>PowerPoint Presentation</vt:lpstr>
      <vt:lpstr>Current Interest Groups #82</vt:lpstr>
      <vt:lpstr>PowerPoint Presentation</vt:lpstr>
      <vt:lpstr>USERN Your Second Affiliation</vt:lpstr>
      <vt:lpstr>How to be affiliated to USERN?</vt:lpstr>
      <vt:lpstr>PowerPoint Presentation</vt:lpstr>
      <vt:lpstr>PowerPoint Presentation</vt:lpstr>
      <vt:lpstr>PowerPoint Presentation</vt:lpstr>
      <vt:lpstr>USERN Junior Ambassadors</vt:lpstr>
      <vt:lpstr>Festival Host </vt:lpstr>
      <vt:lpstr>COLLABORATE</vt:lpstr>
      <vt:lpstr>PowerPoint Presentation</vt:lpstr>
      <vt:lpstr>PowerPoint Presentation</vt:lpstr>
      <vt:lpstr>Primary Immunodeficiency Diseases: Definition, Diagnosis and Management. 2nd Edition. By Rezaei N, Aghamohammadi A, Notarangelo LD. Springer 2016 </vt:lpstr>
      <vt:lpstr>Advances in Experimental Medicine and Biology (AEMB)- Book Series</vt:lpstr>
      <vt:lpstr>COLLABORATE</vt:lpstr>
      <vt:lpstr>HEART: Health &amp; ART</vt:lpstr>
      <vt:lpstr>HEART: Health and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COLLABORATE</vt:lpstr>
      <vt:lpstr>Time Management</vt:lpstr>
      <vt:lpstr>Schedule</vt:lpstr>
      <vt:lpstr>COLLABORATE</vt:lpstr>
      <vt:lpstr>Ethics in Publication</vt:lpstr>
      <vt:lpstr>Ethical Guidelines</vt:lpstr>
      <vt:lpstr>Reporting Standards</vt:lpstr>
      <vt:lpstr>Scientific Misconduct</vt:lpstr>
      <vt:lpstr>Authorship</vt:lpstr>
      <vt:lpstr>Authorship</vt:lpstr>
      <vt:lpstr>PowerPoint Presentation</vt:lpstr>
      <vt:lpstr>Disclosure and Conflicts of Interest</vt:lpstr>
      <vt:lpstr>The Keys for Success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Research</dc:title>
  <dc:creator>cmc</dc:creator>
  <cp:lastModifiedBy>Nima Rezaei</cp:lastModifiedBy>
  <cp:revision>137</cp:revision>
  <dcterms:created xsi:type="dcterms:W3CDTF">2013-12-06T20:37:06Z</dcterms:created>
  <dcterms:modified xsi:type="dcterms:W3CDTF">2023-04-26T05:13:30Z</dcterms:modified>
</cp:coreProperties>
</file>